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handoutMasterIdLst>
    <p:handoutMasterId r:id="rId18"/>
  </p:handoutMasterIdLst>
  <p:sldIdLst>
    <p:sldId id="338" r:id="rId5"/>
    <p:sldId id="267" r:id="rId6"/>
    <p:sldId id="327" r:id="rId7"/>
    <p:sldId id="372" r:id="rId8"/>
    <p:sldId id="359" r:id="rId9"/>
    <p:sldId id="265" r:id="rId10"/>
    <p:sldId id="374" r:id="rId11"/>
    <p:sldId id="375" r:id="rId12"/>
    <p:sldId id="376" r:id="rId13"/>
    <p:sldId id="377" r:id="rId14"/>
    <p:sldId id="378" r:id="rId15"/>
    <p:sldId id="330" r:id="rId16"/>
    <p:sldId id="315"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C1025B7F-A7BA-4FCF-9071-D80D370D1345}">
          <p14:sldIdLst>
            <p14:sldId id="338"/>
            <p14:sldId id="267"/>
            <p14:sldId id="327"/>
            <p14:sldId id="372"/>
            <p14:sldId id="359"/>
            <p14:sldId id="265"/>
            <p14:sldId id="374"/>
            <p14:sldId id="375"/>
            <p14:sldId id="376"/>
            <p14:sldId id="377"/>
            <p14:sldId id="378"/>
            <p14:sldId id="330"/>
            <p14:sldId id="315"/>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29D486-8209-4C7F-BC3E-7C79252D5DC5}" v="108" dt="2021-11-27T20:03:44.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p:normalViewPr>
  <p:slideViewPr>
    <p:cSldViewPr snapToGrid="0" showGuides="1">
      <p:cViewPr varScale="1">
        <p:scale>
          <a:sx n="113" d="100"/>
          <a:sy n="113" d="100"/>
        </p:scale>
        <p:origin x="571" y="91"/>
      </p:cViewPr>
      <p:guideLst>
        <p:guide pos="2880"/>
        <p:guide orient="horz" pos="1620"/>
      </p:guideLst>
    </p:cSldViewPr>
  </p:slideViewPr>
  <p:notesTextViewPr>
    <p:cViewPr>
      <p:scale>
        <a:sx n="3" d="2"/>
        <a:sy n="3" d="2"/>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Vitor Pirotta" userId="d699aaa2378d1568" providerId="LiveId" clId="{A129D486-8209-4C7F-BC3E-7C79252D5DC5}"/>
    <pc:docChg chg="undo custSel addSld delSld modSld sldOrd modMainMaster delSection modSection">
      <pc:chgData name="João Vitor Pirotta" userId="d699aaa2378d1568" providerId="LiveId" clId="{A129D486-8209-4C7F-BC3E-7C79252D5DC5}" dt="2021-11-27T20:03:44.080" v="456"/>
      <pc:docMkLst>
        <pc:docMk/>
      </pc:docMkLst>
      <pc:sldChg chg="del">
        <pc:chgData name="João Vitor Pirotta" userId="d699aaa2378d1568" providerId="LiveId" clId="{A129D486-8209-4C7F-BC3E-7C79252D5DC5}" dt="2021-11-27T19:03:11.060" v="292" actId="47"/>
        <pc:sldMkLst>
          <pc:docMk/>
          <pc:sldMk cId="2344314065" sldId="258"/>
        </pc:sldMkLst>
      </pc:sldChg>
      <pc:sldChg chg="del">
        <pc:chgData name="João Vitor Pirotta" userId="d699aaa2378d1568" providerId="LiveId" clId="{A129D486-8209-4C7F-BC3E-7C79252D5DC5}" dt="2021-11-27T19:03:07.997" v="288" actId="47"/>
        <pc:sldMkLst>
          <pc:docMk/>
          <pc:sldMk cId="2738203838" sldId="259"/>
        </pc:sldMkLst>
      </pc:sldChg>
      <pc:sldChg chg="del">
        <pc:chgData name="João Vitor Pirotta" userId="d699aaa2378d1568" providerId="LiveId" clId="{A129D486-8209-4C7F-BC3E-7C79252D5DC5}" dt="2021-11-27T19:03:06.927" v="287" actId="47"/>
        <pc:sldMkLst>
          <pc:docMk/>
          <pc:sldMk cId="4004373610" sldId="260"/>
        </pc:sldMkLst>
      </pc:sldChg>
      <pc:sldChg chg="addSp delSp modSp del mod ord">
        <pc:chgData name="João Vitor Pirotta" userId="d699aaa2378d1568" providerId="LiveId" clId="{A129D486-8209-4C7F-BC3E-7C79252D5DC5}" dt="2021-11-27T18:10:02.312" v="276" actId="47"/>
        <pc:sldMkLst>
          <pc:docMk/>
          <pc:sldMk cId="4029773676" sldId="261"/>
        </pc:sldMkLst>
        <pc:spChg chg="mod">
          <ac:chgData name="João Vitor Pirotta" userId="d699aaa2378d1568" providerId="LiveId" clId="{A129D486-8209-4C7F-BC3E-7C79252D5DC5}" dt="2021-11-27T18:04:13.860" v="156" actId="20577"/>
          <ac:spMkLst>
            <pc:docMk/>
            <pc:sldMk cId="4029773676" sldId="261"/>
            <ac:spMk id="5" creationId="{4658D040-58DE-4693-849B-B9766A590395}"/>
          </ac:spMkLst>
        </pc:spChg>
        <pc:picChg chg="del mod">
          <ac:chgData name="João Vitor Pirotta" userId="d699aaa2378d1568" providerId="LiveId" clId="{A129D486-8209-4C7F-BC3E-7C79252D5DC5}" dt="2021-11-27T17:52:48.517" v="128" actId="478"/>
          <ac:picMkLst>
            <pc:docMk/>
            <pc:sldMk cId="4029773676" sldId="261"/>
            <ac:picMk id="3" creationId="{67057D47-BA1A-4965-88B7-A113EE96E946}"/>
          </ac:picMkLst>
        </pc:picChg>
        <pc:picChg chg="add del mod ord">
          <ac:chgData name="João Vitor Pirotta" userId="d699aaa2378d1568" providerId="LiveId" clId="{A129D486-8209-4C7F-BC3E-7C79252D5DC5}" dt="2021-11-27T17:38:51.105" v="80" actId="478"/>
          <ac:picMkLst>
            <pc:docMk/>
            <pc:sldMk cId="4029773676" sldId="261"/>
            <ac:picMk id="4" creationId="{01A811FF-E6E8-458B-8F3F-37CFAE7BB6A3}"/>
          </ac:picMkLst>
        </pc:picChg>
        <pc:picChg chg="add del mod">
          <ac:chgData name="João Vitor Pirotta" userId="d699aaa2378d1568" providerId="LiveId" clId="{A129D486-8209-4C7F-BC3E-7C79252D5DC5}" dt="2021-11-27T18:09:48.631" v="270" actId="21"/>
          <ac:picMkLst>
            <pc:docMk/>
            <pc:sldMk cId="4029773676" sldId="261"/>
            <ac:picMk id="4" creationId="{EE2DE46E-1C4D-44CC-B9BB-23F639F63FF0}"/>
          </ac:picMkLst>
        </pc:picChg>
        <pc:picChg chg="add del mod ord">
          <ac:chgData name="João Vitor Pirotta" userId="d699aaa2378d1568" providerId="LiveId" clId="{A129D486-8209-4C7F-BC3E-7C79252D5DC5}" dt="2021-11-27T17:39:02.646" v="81" actId="478"/>
          <ac:picMkLst>
            <pc:docMk/>
            <pc:sldMk cId="4029773676" sldId="261"/>
            <ac:picMk id="6" creationId="{7FB3497C-2C22-4B1A-8E96-CE588552719B}"/>
          </ac:picMkLst>
        </pc:picChg>
        <pc:picChg chg="add mod">
          <ac:chgData name="João Vitor Pirotta" userId="d699aaa2378d1568" providerId="LiveId" clId="{A129D486-8209-4C7F-BC3E-7C79252D5DC5}" dt="2021-11-27T17:41:09.336" v="121" actId="1076"/>
          <ac:picMkLst>
            <pc:docMk/>
            <pc:sldMk cId="4029773676" sldId="261"/>
            <ac:picMk id="7" creationId="{D34B9A55-3618-4A8E-B6A0-326DDDDCB357}"/>
          </ac:picMkLst>
        </pc:picChg>
      </pc:sldChg>
      <pc:sldChg chg="addSp modSp del mod">
        <pc:chgData name="João Vitor Pirotta" userId="d699aaa2378d1568" providerId="LiveId" clId="{A129D486-8209-4C7F-BC3E-7C79252D5DC5}" dt="2021-11-27T17:41:39.384" v="127" actId="47"/>
        <pc:sldMkLst>
          <pc:docMk/>
          <pc:sldMk cId="419630831" sldId="262"/>
        </pc:sldMkLst>
        <pc:picChg chg="add mod">
          <ac:chgData name="João Vitor Pirotta" userId="d699aaa2378d1568" providerId="LiveId" clId="{A129D486-8209-4C7F-BC3E-7C79252D5DC5}" dt="2021-11-27T17:41:36.344" v="126" actId="1076"/>
          <ac:picMkLst>
            <pc:docMk/>
            <pc:sldMk cId="419630831" sldId="262"/>
            <ac:picMk id="6" creationId="{690A51FD-5B44-449F-8CB1-88D3DC135955}"/>
          </ac:picMkLst>
        </pc:picChg>
      </pc:sldChg>
      <pc:sldChg chg="del">
        <pc:chgData name="João Vitor Pirotta" userId="d699aaa2378d1568" providerId="LiveId" clId="{A129D486-8209-4C7F-BC3E-7C79252D5DC5}" dt="2021-11-27T19:03:09.052" v="289" actId="47"/>
        <pc:sldMkLst>
          <pc:docMk/>
          <pc:sldMk cId="2487416589" sldId="264"/>
        </pc:sldMkLst>
      </pc:sldChg>
      <pc:sldChg chg="addSp delSp modSp mod delAnim modAnim">
        <pc:chgData name="João Vitor Pirotta" userId="d699aaa2378d1568" providerId="LiveId" clId="{A129D486-8209-4C7F-BC3E-7C79252D5DC5}" dt="2021-11-27T20:02:35.776" v="445"/>
        <pc:sldMkLst>
          <pc:docMk/>
          <pc:sldMk cId="2288185844" sldId="265"/>
        </pc:sldMkLst>
        <pc:spChg chg="mod">
          <ac:chgData name="João Vitor Pirotta" userId="d699aaa2378d1568" providerId="LiveId" clId="{A129D486-8209-4C7F-BC3E-7C79252D5DC5}" dt="2021-11-27T19:24:37.408" v="363" actId="20577"/>
          <ac:spMkLst>
            <pc:docMk/>
            <pc:sldMk cId="2288185844" sldId="265"/>
            <ac:spMk id="6" creationId="{A9B3CDFC-DA1B-4742-810F-B45A8C8667AB}"/>
          </ac:spMkLst>
        </pc:spChg>
        <pc:picChg chg="add del mod">
          <ac:chgData name="João Vitor Pirotta" userId="d699aaa2378d1568" providerId="LiveId" clId="{A129D486-8209-4C7F-BC3E-7C79252D5DC5}" dt="2021-11-27T18:09:39.655" v="256" actId="478"/>
          <ac:picMkLst>
            <pc:docMk/>
            <pc:sldMk cId="2288185844" sldId="265"/>
            <ac:picMk id="3" creationId="{84729679-9BD2-4015-911D-33AC208DD21F}"/>
          </ac:picMkLst>
        </pc:picChg>
        <pc:picChg chg="add mod">
          <ac:chgData name="João Vitor Pirotta" userId="d699aaa2378d1568" providerId="LiveId" clId="{A129D486-8209-4C7F-BC3E-7C79252D5DC5}" dt="2021-11-27T19:24:41.201" v="364" actId="1076"/>
          <ac:picMkLst>
            <pc:docMk/>
            <pc:sldMk cId="2288185844" sldId="265"/>
            <ac:picMk id="4" creationId="{779B6E4E-889A-45F1-A046-D025C58CE926}"/>
          </ac:picMkLst>
        </pc:picChg>
      </pc:sldChg>
      <pc:sldChg chg="addSp delSp modSp mod">
        <pc:chgData name="João Vitor Pirotta" userId="d699aaa2378d1568" providerId="LiveId" clId="{A129D486-8209-4C7F-BC3E-7C79252D5DC5}" dt="2021-11-27T17:40:06.151" v="111" actId="1076"/>
        <pc:sldMkLst>
          <pc:docMk/>
          <pc:sldMk cId="1029544587" sldId="267"/>
        </pc:sldMkLst>
        <pc:picChg chg="add del mod">
          <ac:chgData name="João Vitor Pirotta" userId="d699aaa2378d1568" providerId="LiveId" clId="{A129D486-8209-4C7F-BC3E-7C79252D5DC5}" dt="2021-11-27T17:39:17.156" v="89" actId="478"/>
          <ac:picMkLst>
            <pc:docMk/>
            <pc:sldMk cId="1029544587" sldId="267"/>
            <ac:picMk id="9" creationId="{D8CBF333-B3A6-4788-A1B3-03078B5244C5}"/>
          </ac:picMkLst>
        </pc:picChg>
        <pc:picChg chg="add del mod">
          <ac:chgData name="João Vitor Pirotta" userId="d699aaa2378d1568" providerId="LiveId" clId="{A129D486-8209-4C7F-BC3E-7C79252D5DC5}" dt="2021-11-27T17:39:16.267" v="88" actId="478"/>
          <ac:picMkLst>
            <pc:docMk/>
            <pc:sldMk cId="1029544587" sldId="267"/>
            <ac:picMk id="10" creationId="{98D8B892-A963-4615-A99F-15787F3B1E87}"/>
          </ac:picMkLst>
        </pc:picChg>
        <pc:picChg chg="add del mod">
          <ac:chgData name="João Vitor Pirotta" userId="d699aaa2378d1568" providerId="LiveId" clId="{A129D486-8209-4C7F-BC3E-7C79252D5DC5}" dt="2021-11-27T17:39:31.203" v="95"/>
          <ac:picMkLst>
            <pc:docMk/>
            <pc:sldMk cId="1029544587" sldId="267"/>
            <ac:picMk id="11" creationId="{B47177A9-F1AC-4FD8-B7AE-E72BB197DB52}"/>
          </ac:picMkLst>
        </pc:picChg>
        <pc:picChg chg="add del mod">
          <ac:chgData name="João Vitor Pirotta" userId="d699aaa2378d1568" providerId="LiveId" clId="{A129D486-8209-4C7F-BC3E-7C79252D5DC5}" dt="2021-11-27T17:39:31.203" v="95"/>
          <ac:picMkLst>
            <pc:docMk/>
            <pc:sldMk cId="1029544587" sldId="267"/>
            <ac:picMk id="12" creationId="{86BC2344-53A8-40DE-9A82-296AAD013F78}"/>
          </ac:picMkLst>
        </pc:picChg>
        <pc:picChg chg="add del mod">
          <ac:chgData name="João Vitor Pirotta" userId="d699aaa2378d1568" providerId="LiveId" clId="{A129D486-8209-4C7F-BC3E-7C79252D5DC5}" dt="2021-11-27T17:39:43.604" v="100" actId="22"/>
          <ac:picMkLst>
            <pc:docMk/>
            <pc:sldMk cId="1029544587" sldId="267"/>
            <ac:picMk id="14" creationId="{B814EE7D-F953-4DED-AD85-4770E88A4AAF}"/>
          </ac:picMkLst>
        </pc:picChg>
        <pc:picChg chg="add del">
          <ac:chgData name="João Vitor Pirotta" userId="d699aaa2378d1568" providerId="LiveId" clId="{A129D486-8209-4C7F-BC3E-7C79252D5DC5}" dt="2021-11-27T17:39:47.062" v="102" actId="22"/>
          <ac:picMkLst>
            <pc:docMk/>
            <pc:sldMk cId="1029544587" sldId="267"/>
            <ac:picMk id="16" creationId="{F287B803-CC72-477E-89E3-6EDF256DE306}"/>
          </ac:picMkLst>
        </pc:picChg>
        <pc:picChg chg="add mod">
          <ac:chgData name="João Vitor Pirotta" userId="d699aaa2378d1568" providerId="LiveId" clId="{A129D486-8209-4C7F-BC3E-7C79252D5DC5}" dt="2021-11-27T17:40:06.151" v="111" actId="1076"/>
          <ac:picMkLst>
            <pc:docMk/>
            <pc:sldMk cId="1029544587" sldId="267"/>
            <ac:picMk id="18" creationId="{3BD8944E-E2CA-4F2B-8B9F-F61EEEB78973}"/>
          </ac:picMkLst>
        </pc:picChg>
      </pc:sldChg>
      <pc:sldChg chg="addSp modSp del">
        <pc:chgData name="João Vitor Pirotta" userId="d699aaa2378d1568" providerId="LiveId" clId="{A129D486-8209-4C7F-BC3E-7C79252D5DC5}" dt="2021-11-27T19:03:04.636" v="286" actId="47"/>
        <pc:sldMkLst>
          <pc:docMk/>
          <pc:sldMk cId="77590730" sldId="273"/>
        </pc:sldMkLst>
        <pc:picChg chg="add mod">
          <ac:chgData name="João Vitor Pirotta" userId="d699aaa2378d1568" providerId="LiveId" clId="{A129D486-8209-4C7F-BC3E-7C79252D5DC5}" dt="2021-11-27T17:40:30.740" v="119"/>
          <ac:picMkLst>
            <pc:docMk/>
            <pc:sldMk cId="77590730" sldId="273"/>
            <ac:picMk id="7" creationId="{4D116A6C-F4C5-451F-89AC-F28FC3DF51A5}"/>
          </ac:picMkLst>
        </pc:picChg>
      </pc:sldChg>
      <pc:sldChg chg="del">
        <pc:chgData name="João Vitor Pirotta" userId="d699aaa2378d1568" providerId="LiveId" clId="{A129D486-8209-4C7F-BC3E-7C79252D5DC5}" dt="2021-11-27T19:03:11.722" v="293" actId="47"/>
        <pc:sldMkLst>
          <pc:docMk/>
          <pc:sldMk cId="3571217426" sldId="285"/>
        </pc:sldMkLst>
      </pc:sldChg>
      <pc:sldChg chg="del">
        <pc:chgData name="João Vitor Pirotta" userId="d699aaa2378d1568" providerId="LiveId" clId="{A129D486-8209-4C7F-BC3E-7C79252D5DC5}" dt="2021-11-27T19:03:12.245" v="294" actId="47"/>
        <pc:sldMkLst>
          <pc:docMk/>
          <pc:sldMk cId="2638180377" sldId="290"/>
        </pc:sldMkLst>
      </pc:sldChg>
      <pc:sldChg chg="del">
        <pc:chgData name="João Vitor Pirotta" userId="d699aaa2378d1568" providerId="LiveId" clId="{A129D486-8209-4C7F-BC3E-7C79252D5DC5}" dt="2021-11-27T19:03:09.683" v="290" actId="47"/>
        <pc:sldMkLst>
          <pc:docMk/>
          <pc:sldMk cId="2284078468" sldId="312"/>
        </pc:sldMkLst>
      </pc:sldChg>
      <pc:sldChg chg="del">
        <pc:chgData name="João Vitor Pirotta" userId="d699aaa2378d1568" providerId="LiveId" clId="{A129D486-8209-4C7F-BC3E-7C79252D5DC5}" dt="2021-11-27T19:03:10.352" v="291" actId="47"/>
        <pc:sldMkLst>
          <pc:docMk/>
          <pc:sldMk cId="2082682604" sldId="314"/>
        </pc:sldMkLst>
      </pc:sldChg>
      <pc:sldChg chg="addSp delSp modSp mod">
        <pc:chgData name="João Vitor Pirotta" userId="d699aaa2378d1568" providerId="LiveId" clId="{A129D486-8209-4C7F-BC3E-7C79252D5DC5}" dt="2021-11-27T17:40:09.773" v="112"/>
        <pc:sldMkLst>
          <pc:docMk/>
          <pc:sldMk cId="2735531600" sldId="327"/>
        </pc:sldMkLst>
        <pc:picChg chg="add del mod">
          <ac:chgData name="João Vitor Pirotta" userId="d699aaa2378d1568" providerId="LiveId" clId="{A129D486-8209-4C7F-BC3E-7C79252D5DC5}" dt="2021-11-27T17:36:23.047" v="16"/>
          <ac:picMkLst>
            <pc:docMk/>
            <pc:sldMk cId="2735531600" sldId="327"/>
            <ac:picMk id="132" creationId="{BB8D68C4-B062-4C9A-91E2-E45D2745E3C7}"/>
          </ac:picMkLst>
        </pc:picChg>
        <pc:picChg chg="add del mod">
          <ac:chgData name="João Vitor Pirotta" userId="d699aaa2378d1568" providerId="LiveId" clId="{A129D486-8209-4C7F-BC3E-7C79252D5DC5}" dt="2021-11-27T17:36:23.047" v="16"/>
          <ac:picMkLst>
            <pc:docMk/>
            <pc:sldMk cId="2735531600" sldId="327"/>
            <ac:picMk id="133" creationId="{56AD1652-40A7-45A1-B9DC-81C2DA762706}"/>
          </ac:picMkLst>
        </pc:picChg>
        <pc:picChg chg="add del mod">
          <ac:chgData name="João Vitor Pirotta" userId="d699aaa2378d1568" providerId="LiveId" clId="{A129D486-8209-4C7F-BC3E-7C79252D5DC5}" dt="2021-11-27T17:36:30.224" v="20"/>
          <ac:picMkLst>
            <pc:docMk/>
            <pc:sldMk cId="2735531600" sldId="327"/>
            <ac:picMk id="134" creationId="{5D8B1513-4C04-4955-BCA5-5FD47B8DEDB6}"/>
          </ac:picMkLst>
        </pc:picChg>
        <pc:picChg chg="add del mod">
          <ac:chgData name="João Vitor Pirotta" userId="d699aaa2378d1568" providerId="LiveId" clId="{A129D486-8209-4C7F-BC3E-7C79252D5DC5}" dt="2021-11-27T17:36:30.224" v="20"/>
          <ac:picMkLst>
            <pc:docMk/>
            <pc:sldMk cId="2735531600" sldId="327"/>
            <ac:picMk id="135" creationId="{59A599CB-D183-43CA-8B16-537708273127}"/>
          </ac:picMkLst>
        </pc:picChg>
        <pc:picChg chg="add del mod">
          <ac:chgData name="João Vitor Pirotta" userId="d699aaa2378d1568" providerId="LiveId" clId="{A129D486-8209-4C7F-BC3E-7C79252D5DC5}" dt="2021-11-27T17:39:12.858" v="87" actId="478"/>
          <ac:picMkLst>
            <pc:docMk/>
            <pc:sldMk cId="2735531600" sldId="327"/>
            <ac:picMk id="136" creationId="{143AF48F-B463-4E61-8D8C-6E4D18F111B7}"/>
          </ac:picMkLst>
        </pc:picChg>
        <pc:picChg chg="add del mod">
          <ac:chgData name="João Vitor Pirotta" userId="d699aaa2378d1568" providerId="LiveId" clId="{A129D486-8209-4C7F-BC3E-7C79252D5DC5}" dt="2021-11-27T17:39:11.937" v="86" actId="478"/>
          <ac:picMkLst>
            <pc:docMk/>
            <pc:sldMk cId="2735531600" sldId="327"/>
            <ac:picMk id="137" creationId="{350E7E2E-4426-461E-BCAC-19D595B51FCF}"/>
          </ac:picMkLst>
        </pc:picChg>
        <pc:picChg chg="add mod">
          <ac:chgData name="João Vitor Pirotta" userId="d699aaa2378d1568" providerId="LiveId" clId="{A129D486-8209-4C7F-BC3E-7C79252D5DC5}" dt="2021-11-27T17:40:09.773" v="112"/>
          <ac:picMkLst>
            <pc:docMk/>
            <pc:sldMk cId="2735531600" sldId="327"/>
            <ac:picMk id="138" creationId="{1442220C-086B-4575-8A20-33EE8FAA6800}"/>
          </ac:picMkLst>
        </pc:picChg>
      </pc:sldChg>
      <pc:sldChg chg="addSp modSp">
        <pc:chgData name="João Vitor Pirotta" userId="d699aaa2378d1568" providerId="LiveId" clId="{A129D486-8209-4C7F-BC3E-7C79252D5DC5}" dt="2021-11-27T17:40:32.997" v="120"/>
        <pc:sldMkLst>
          <pc:docMk/>
          <pc:sldMk cId="1658510156" sldId="330"/>
        </pc:sldMkLst>
        <pc:picChg chg="add mod">
          <ac:chgData name="João Vitor Pirotta" userId="d699aaa2378d1568" providerId="LiveId" clId="{A129D486-8209-4C7F-BC3E-7C79252D5DC5}" dt="2021-11-27T17:40:32.997" v="120"/>
          <ac:picMkLst>
            <pc:docMk/>
            <pc:sldMk cId="1658510156" sldId="330"/>
            <ac:picMk id="25" creationId="{D63461A9-7F9A-4E72-BF87-3EEA9926DBBF}"/>
          </ac:picMkLst>
        </pc:picChg>
      </pc:sldChg>
      <pc:sldChg chg="addSp modSp">
        <pc:chgData name="João Vitor Pirotta" userId="d699aaa2378d1568" providerId="LiveId" clId="{A129D486-8209-4C7F-BC3E-7C79252D5DC5}" dt="2021-11-27T17:35:19.341" v="1"/>
        <pc:sldMkLst>
          <pc:docMk/>
          <pc:sldMk cId="2074906615" sldId="338"/>
        </pc:sldMkLst>
        <pc:picChg chg="add mod">
          <ac:chgData name="João Vitor Pirotta" userId="d699aaa2378d1568" providerId="LiveId" clId="{A129D486-8209-4C7F-BC3E-7C79252D5DC5}" dt="2021-11-27T17:35:19.341" v="1"/>
          <ac:picMkLst>
            <pc:docMk/>
            <pc:sldMk cId="2074906615" sldId="338"/>
            <ac:picMk id="8" creationId="{A7D31AB5-F3AB-4B9F-A2B6-71AF2B8B60E5}"/>
          </ac:picMkLst>
        </pc:picChg>
      </pc:sldChg>
      <pc:sldChg chg="addSp delSp modSp mod">
        <pc:chgData name="João Vitor Pirotta" userId="d699aaa2378d1568" providerId="LiveId" clId="{A129D486-8209-4C7F-BC3E-7C79252D5DC5}" dt="2021-11-27T17:37:24.142" v="75" actId="478"/>
        <pc:sldMkLst>
          <pc:docMk/>
          <pc:sldMk cId="1019930199" sldId="359"/>
        </pc:sldMkLst>
        <pc:picChg chg="add del mod">
          <ac:chgData name="João Vitor Pirotta" userId="d699aaa2378d1568" providerId="LiveId" clId="{A129D486-8209-4C7F-BC3E-7C79252D5DC5}" dt="2021-11-27T17:37:24.142" v="75" actId="478"/>
          <ac:picMkLst>
            <pc:docMk/>
            <pc:sldMk cId="1019930199" sldId="359"/>
            <ac:picMk id="3" creationId="{43E05C06-EB19-4BFA-94C0-705154B7D5D0}"/>
          </ac:picMkLst>
        </pc:picChg>
        <pc:picChg chg="add del mod">
          <ac:chgData name="João Vitor Pirotta" userId="d699aaa2378d1568" providerId="LiveId" clId="{A129D486-8209-4C7F-BC3E-7C79252D5DC5}" dt="2021-11-27T17:37:22.841" v="74" actId="478"/>
          <ac:picMkLst>
            <pc:docMk/>
            <pc:sldMk cId="1019930199" sldId="359"/>
            <ac:picMk id="4" creationId="{A199B641-4749-4A0B-A082-7E71643A0DAD}"/>
          </ac:picMkLst>
        </pc:picChg>
      </pc:sldChg>
      <pc:sldChg chg="addSp delSp modSp del mod">
        <pc:chgData name="João Vitor Pirotta" userId="d699aaa2378d1568" providerId="LiveId" clId="{A129D486-8209-4C7F-BC3E-7C79252D5DC5}" dt="2021-11-27T18:04:05.306" v="143" actId="47"/>
        <pc:sldMkLst>
          <pc:docMk/>
          <pc:sldMk cId="473612714" sldId="371"/>
        </pc:sldMkLst>
        <pc:picChg chg="add del mod">
          <ac:chgData name="João Vitor Pirotta" userId="d699aaa2378d1568" providerId="LiveId" clId="{A129D486-8209-4C7F-BC3E-7C79252D5DC5}" dt="2021-11-27T17:39:06.131" v="83" actId="478"/>
          <ac:picMkLst>
            <pc:docMk/>
            <pc:sldMk cId="473612714" sldId="371"/>
            <ac:picMk id="5" creationId="{35CF8363-2C7C-488A-8755-348856557493}"/>
          </ac:picMkLst>
        </pc:picChg>
        <pc:picChg chg="add del mod">
          <ac:chgData name="João Vitor Pirotta" userId="d699aaa2378d1568" providerId="LiveId" clId="{A129D486-8209-4C7F-BC3E-7C79252D5DC5}" dt="2021-11-27T17:39:05.257" v="82" actId="478"/>
          <ac:picMkLst>
            <pc:docMk/>
            <pc:sldMk cId="473612714" sldId="371"/>
            <ac:picMk id="6" creationId="{3CCA7865-D8C9-4A06-BA14-BBA6DB4AE0C7}"/>
          </ac:picMkLst>
        </pc:picChg>
        <pc:picChg chg="add mod">
          <ac:chgData name="João Vitor Pirotta" userId="d699aaa2378d1568" providerId="LiveId" clId="{A129D486-8209-4C7F-BC3E-7C79252D5DC5}" dt="2021-11-27T17:40:14.184" v="114"/>
          <ac:picMkLst>
            <pc:docMk/>
            <pc:sldMk cId="473612714" sldId="371"/>
            <ac:picMk id="7" creationId="{FE06ABBE-D57D-450B-AED5-C444BFADADEE}"/>
          </ac:picMkLst>
        </pc:picChg>
      </pc:sldChg>
      <pc:sldChg chg="addSp delSp modSp mod">
        <pc:chgData name="João Vitor Pirotta" userId="d699aaa2378d1568" providerId="LiveId" clId="{A129D486-8209-4C7F-BC3E-7C79252D5DC5}" dt="2021-11-27T17:40:11.314" v="113"/>
        <pc:sldMkLst>
          <pc:docMk/>
          <pc:sldMk cId="2208769344" sldId="372"/>
        </pc:sldMkLst>
        <pc:picChg chg="add del mod">
          <ac:chgData name="João Vitor Pirotta" userId="d699aaa2378d1568" providerId="LiveId" clId="{A129D486-8209-4C7F-BC3E-7C79252D5DC5}" dt="2021-11-27T17:39:09.796" v="85" actId="478"/>
          <ac:picMkLst>
            <pc:docMk/>
            <pc:sldMk cId="2208769344" sldId="372"/>
            <ac:picMk id="6" creationId="{7F70A31A-9BC5-45F7-9915-7CBDFCC2C73F}"/>
          </ac:picMkLst>
        </pc:picChg>
        <pc:picChg chg="add del mod">
          <ac:chgData name="João Vitor Pirotta" userId="d699aaa2378d1568" providerId="LiveId" clId="{A129D486-8209-4C7F-BC3E-7C79252D5DC5}" dt="2021-11-27T17:39:08.945" v="84" actId="478"/>
          <ac:picMkLst>
            <pc:docMk/>
            <pc:sldMk cId="2208769344" sldId="372"/>
            <ac:picMk id="7" creationId="{A8E3D9AB-14CC-4ACC-81DC-57CECD7CEEC2}"/>
          </ac:picMkLst>
        </pc:picChg>
        <pc:picChg chg="add mod">
          <ac:chgData name="João Vitor Pirotta" userId="d699aaa2378d1568" providerId="LiveId" clId="{A129D486-8209-4C7F-BC3E-7C79252D5DC5}" dt="2021-11-27T17:40:11.314" v="113"/>
          <ac:picMkLst>
            <pc:docMk/>
            <pc:sldMk cId="2208769344" sldId="372"/>
            <ac:picMk id="8" creationId="{2FCBCA77-4728-4C22-8BA0-5D60D0FDEC93}"/>
          </ac:picMkLst>
        </pc:picChg>
      </pc:sldChg>
      <pc:sldChg chg="addSp delSp modSp add del mod">
        <pc:chgData name="João Vitor Pirotta" userId="d699aaa2378d1568" providerId="LiveId" clId="{A129D486-8209-4C7F-BC3E-7C79252D5DC5}" dt="2021-11-27T18:11:24.640" v="278" actId="47"/>
        <pc:sldMkLst>
          <pc:docMk/>
          <pc:sldMk cId="168248528" sldId="373"/>
        </pc:sldMkLst>
        <pc:picChg chg="add del mod">
          <ac:chgData name="João Vitor Pirotta" userId="d699aaa2378d1568" providerId="LiveId" clId="{A129D486-8209-4C7F-BC3E-7C79252D5DC5}" dt="2021-11-27T18:08:18.406" v="170" actId="21"/>
          <ac:picMkLst>
            <pc:docMk/>
            <pc:sldMk cId="168248528" sldId="373"/>
            <ac:picMk id="3" creationId="{610AED44-A01D-4CFD-B60E-3F86363104C1}"/>
          </ac:picMkLst>
        </pc:picChg>
      </pc:sldChg>
      <pc:sldChg chg="addSp delSp modSp add mod delAnim modAnim">
        <pc:chgData name="João Vitor Pirotta" userId="d699aaa2378d1568" providerId="LiveId" clId="{A129D486-8209-4C7F-BC3E-7C79252D5DC5}" dt="2021-11-27T19:58:47.845" v="437"/>
        <pc:sldMkLst>
          <pc:docMk/>
          <pc:sldMk cId="2852442437" sldId="374"/>
        </pc:sldMkLst>
        <pc:picChg chg="del">
          <ac:chgData name="João Vitor Pirotta" userId="d699aaa2378d1568" providerId="LiveId" clId="{A129D486-8209-4C7F-BC3E-7C79252D5DC5}" dt="2021-11-27T18:11:46.774" v="279" actId="478"/>
          <ac:picMkLst>
            <pc:docMk/>
            <pc:sldMk cId="2852442437" sldId="374"/>
            <ac:picMk id="3" creationId="{84729679-9BD2-4015-911D-33AC208DD21F}"/>
          </ac:picMkLst>
        </pc:picChg>
        <pc:picChg chg="add mod">
          <ac:chgData name="João Vitor Pirotta" userId="d699aaa2378d1568" providerId="LiveId" clId="{A129D486-8209-4C7F-BC3E-7C79252D5DC5}" dt="2021-11-27T18:17:22.035" v="284" actId="14100"/>
          <ac:picMkLst>
            <pc:docMk/>
            <pc:sldMk cId="2852442437" sldId="374"/>
            <ac:picMk id="4" creationId="{ACBA6BC3-0C31-4220-A1C6-A00C13AC3CAD}"/>
          </ac:picMkLst>
        </pc:picChg>
      </pc:sldChg>
      <pc:sldChg chg="addSp delSp modSp add mod delAnim modAnim">
        <pc:chgData name="João Vitor Pirotta" userId="d699aaa2378d1568" providerId="LiveId" clId="{A129D486-8209-4C7F-BC3E-7C79252D5DC5}" dt="2021-11-27T20:03:28.945" v="453"/>
        <pc:sldMkLst>
          <pc:docMk/>
          <pc:sldMk cId="2850233936" sldId="375"/>
        </pc:sldMkLst>
        <pc:spChg chg="mod">
          <ac:chgData name="João Vitor Pirotta" userId="d699aaa2378d1568" providerId="LiveId" clId="{A129D486-8209-4C7F-BC3E-7C79252D5DC5}" dt="2021-11-27T19:06:53.840" v="316" actId="20577"/>
          <ac:spMkLst>
            <pc:docMk/>
            <pc:sldMk cId="2850233936" sldId="375"/>
            <ac:spMk id="6" creationId="{A9B3CDFC-DA1B-4742-810F-B45A8C8667AB}"/>
          </ac:spMkLst>
        </pc:spChg>
        <pc:picChg chg="add mod">
          <ac:chgData name="João Vitor Pirotta" userId="d699aaa2378d1568" providerId="LiveId" clId="{A129D486-8209-4C7F-BC3E-7C79252D5DC5}" dt="2021-11-27T19:11:08.676" v="321" actId="14100"/>
          <ac:picMkLst>
            <pc:docMk/>
            <pc:sldMk cId="2850233936" sldId="375"/>
            <ac:picMk id="3" creationId="{4C121306-1BB3-412F-8FA4-F20922440E80}"/>
          </ac:picMkLst>
        </pc:picChg>
        <pc:picChg chg="del">
          <ac:chgData name="João Vitor Pirotta" userId="d699aaa2378d1568" providerId="LiveId" clId="{A129D486-8209-4C7F-BC3E-7C79252D5DC5}" dt="2021-11-27T19:06:12.041" v="297" actId="478"/>
          <ac:picMkLst>
            <pc:docMk/>
            <pc:sldMk cId="2850233936" sldId="375"/>
            <ac:picMk id="4" creationId="{ACBA6BC3-0C31-4220-A1C6-A00C13AC3CAD}"/>
          </ac:picMkLst>
        </pc:picChg>
      </pc:sldChg>
      <pc:sldChg chg="addSp delSp modSp add mod delAnim modAnim">
        <pc:chgData name="João Vitor Pirotta" userId="d699aaa2378d1568" providerId="LiveId" clId="{A129D486-8209-4C7F-BC3E-7C79252D5DC5}" dt="2021-11-27T20:03:34.743" v="454"/>
        <pc:sldMkLst>
          <pc:docMk/>
          <pc:sldMk cId="3923992845" sldId="376"/>
        </pc:sldMkLst>
        <pc:spChg chg="mod">
          <ac:chgData name="João Vitor Pirotta" userId="d699aaa2378d1568" providerId="LiveId" clId="{A129D486-8209-4C7F-BC3E-7C79252D5DC5}" dt="2021-11-27T19:14:00.585" v="335" actId="20577"/>
          <ac:spMkLst>
            <pc:docMk/>
            <pc:sldMk cId="3923992845" sldId="376"/>
            <ac:spMk id="6" creationId="{A9B3CDFC-DA1B-4742-810F-B45A8C8667AB}"/>
          </ac:spMkLst>
        </pc:spChg>
        <pc:picChg chg="del">
          <ac:chgData name="João Vitor Pirotta" userId="d699aaa2378d1568" providerId="LiveId" clId="{A129D486-8209-4C7F-BC3E-7C79252D5DC5}" dt="2021-11-27T19:13:22.214" v="324" actId="478"/>
          <ac:picMkLst>
            <pc:docMk/>
            <pc:sldMk cId="3923992845" sldId="376"/>
            <ac:picMk id="3" creationId="{4C121306-1BB3-412F-8FA4-F20922440E80}"/>
          </ac:picMkLst>
        </pc:picChg>
        <pc:picChg chg="add mod">
          <ac:chgData name="João Vitor Pirotta" userId="d699aaa2378d1568" providerId="LiveId" clId="{A129D486-8209-4C7F-BC3E-7C79252D5DC5}" dt="2021-11-27T19:31:21.288" v="371" actId="962"/>
          <ac:picMkLst>
            <pc:docMk/>
            <pc:sldMk cId="3923992845" sldId="376"/>
            <ac:picMk id="4" creationId="{44AC40C9-C46D-408E-A948-6701AFC20A05}"/>
          </ac:picMkLst>
        </pc:picChg>
      </pc:sldChg>
      <pc:sldChg chg="addSp delSp modSp add mod modAnim">
        <pc:chgData name="João Vitor Pirotta" userId="d699aaa2378d1568" providerId="LiveId" clId="{A129D486-8209-4C7F-BC3E-7C79252D5DC5}" dt="2021-11-27T20:03:39.160" v="455"/>
        <pc:sldMkLst>
          <pc:docMk/>
          <pc:sldMk cId="229508718" sldId="377"/>
        </pc:sldMkLst>
        <pc:spChg chg="mod">
          <ac:chgData name="João Vitor Pirotta" userId="d699aaa2378d1568" providerId="LiveId" clId="{A129D486-8209-4C7F-BC3E-7C79252D5DC5}" dt="2021-11-27T19:24:13.285" v="358" actId="20577"/>
          <ac:spMkLst>
            <pc:docMk/>
            <pc:sldMk cId="229508718" sldId="377"/>
            <ac:spMk id="6" creationId="{A9B3CDFC-DA1B-4742-810F-B45A8C8667AB}"/>
          </ac:spMkLst>
        </pc:spChg>
        <pc:picChg chg="add del mod">
          <ac:chgData name="João Vitor Pirotta" userId="d699aaa2378d1568" providerId="LiveId" clId="{A129D486-8209-4C7F-BC3E-7C79252D5DC5}" dt="2021-11-27T19:29:08.551" v="368" actId="478"/>
          <ac:picMkLst>
            <pc:docMk/>
            <pc:sldMk cId="229508718" sldId="377"/>
            <ac:picMk id="3" creationId="{6BADA857-EDE9-4B49-B9AB-9B35E32021BC}"/>
          </ac:picMkLst>
        </pc:picChg>
        <pc:picChg chg="add mod">
          <ac:chgData name="João Vitor Pirotta" userId="d699aaa2378d1568" providerId="LiveId" clId="{A129D486-8209-4C7F-BC3E-7C79252D5DC5}" dt="2021-11-27T19:52:14.816" v="409" actId="962"/>
          <ac:picMkLst>
            <pc:docMk/>
            <pc:sldMk cId="229508718" sldId="377"/>
            <ac:picMk id="5" creationId="{CF2DCDE7-FEC7-434B-8EB7-73AEFF253FF2}"/>
          </ac:picMkLst>
        </pc:picChg>
      </pc:sldChg>
      <pc:sldChg chg="addSp modSp add mod modAnim">
        <pc:chgData name="João Vitor Pirotta" userId="d699aaa2378d1568" providerId="LiveId" clId="{A129D486-8209-4C7F-BC3E-7C79252D5DC5}" dt="2021-11-27T20:03:44.080" v="456"/>
        <pc:sldMkLst>
          <pc:docMk/>
          <pc:sldMk cId="638079099" sldId="378"/>
        </pc:sldMkLst>
        <pc:spChg chg="mod">
          <ac:chgData name="João Vitor Pirotta" userId="d699aaa2378d1568" providerId="LiveId" clId="{A129D486-8209-4C7F-BC3E-7C79252D5DC5}" dt="2021-11-27T19:51:55.460" v="406" actId="20577"/>
          <ac:spMkLst>
            <pc:docMk/>
            <pc:sldMk cId="638079099" sldId="378"/>
            <ac:spMk id="6" creationId="{A9B3CDFC-DA1B-4742-810F-B45A8C8667AB}"/>
          </ac:spMkLst>
        </pc:spChg>
        <pc:picChg chg="add mod">
          <ac:chgData name="João Vitor Pirotta" userId="d699aaa2378d1568" providerId="LiveId" clId="{A129D486-8209-4C7F-BC3E-7C79252D5DC5}" dt="2021-11-27T19:59:13.773" v="442" actId="962"/>
          <ac:picMkLst>
            <pc:docMk/>
            <pc:sldMk cId="638079099" sldId="378"/>
            <ac:picMk id="3" creationId="{52908AA6-B007-4C50-A989-866BD31F5C28}"/>
          </ac:picMkLst>
        </pc:picChg>
      </pc:sldChg>
      <pc:sldMasterChg chg="delSp">
        <pc:chgData name="João Vitor Pirotta" userId="d699aaa2378d1568" providerId="LiveId" clId="{A129D486-8209-4C7F-BC3E-7C79252D5DC5}" dt="2021-11-27T17:35:16.731" v="0" actId="21"/>
        <pc:sldMasterMkLst>
          <pc:docMk/>
          <pc:sldMasterMk cId="1519946592" sldId="2147483661"/>
        </pc:sldMasterMkLst>
        <pc:picChg chg="del">
          <ac:chgData name="João Vitor Pirotta" userId="d699aaa2378d1568" providerId="LiveId" clId="{A129D486-8209-4C7F-BC3E-7C79252D5DC5}" dt="2021-11-27T17:35:16.731" v="0" actId="21"/>
          <ac:picMkLst>
            <pc:docMk/>
            <pc:sldMasterMk cId="1519946592" sldId="2147483661"/>
            <ac:picMk id="3076" creationId="{C8553562-75B1-4753-B255-2FDB6B088F1E}"/>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87BF03F1-B08F-4428-AC56-908490F5C8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BAAB1460-34E6-4645-87E4-6B44F442AF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08BF15-AB7B-4578-986C-738A92238999}" type="datetimeFigureOut">
              <a:rPr lang="pt-BR" smtClean="0"/>
              <a:t>27/11/2021</a:t>
            </a:fld>
            <a:endParaRPr lang="pt-BR"/>
          </a:p>
        </p:txBody>
      </p:sp>
      <p:sp>
        <p:nvSpPr>
          <p:cNvPr id="4" name="Espaço Reservado para Rodapé 3">
            <a:extLst>
              <a:ext uri="{FF2B5EF4-FFF2-40B4-BE49-F238E27FC236}">
                <a16:creationId xmlns:a16="http://schemas.microsoft.com/office/drawing/2014/main" id="{FDC5E8E6-08F6-4024-B7BA-36606B1FB2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34967052-5D48-42FC-8B61-520ACF8A34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0FBF04-063C-4EAB-9145-1D599060102A}" type="slidenum">
              <a:rPr lang="pt-BR" smtClean="0"/>
              <a:t>‹nº›</a:t>
            </a:fld>
            <a:endParaRPr lang="pt-BR"/>
          </a:p>
        </p:txBody>
      </p:sp>
    </p:spTree>
    <p:extLst>
      <p:ext uri="{BB962C8B-B14F-4D97-AF65-F5344CB8AC3E}">
        <p14:creationId xmlns:p14="http://schemas.microsoft.com/office/powerpoint/2010/main" val="338555864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66712" y="2982693"/>
            <a:ext cx="5514975" cy="249299"/>
          </a:xfrm>
        </p:spPr>
        <p:txBody>
          <a:bodyPr>
            <a:spAutoFit/>
          </a:bodyPr>
          <a:lstStyle>
            <a:lvl1pPr marL="0" indent="0" algn="l">
              <a:lnSpc>
                <a:spcPct val="90000"/>
              </a:lnSpc>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4253137"/>
            <a:ext cx="3840482" cy="215444"/>
          </a:xfrm>
        </p:spPr>
        <p:txBody>
          <a:bodyPr wrap="square">
            <a:spAutoFit/>
          </a:bodyPr>
          <a:lstStyle>
            <a:lvl1pPr marL="0" indent="0">
              <a:buNone/>
              <a:defRPr sz="1400"/>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366712" y="4466324"/>
            <a:ext cx="3840482" cy="169277"/>
          </a:xfrm>
        </p:spPr>
        <p:txBody>
          <a:bodyPr wrap="square">
            <a:spAutoFit/>
          </a:bodyPr>
          <a:lstStyle>
            <a:lvl1pPr marL="0" indent="0">
              <a:buNone/>
              <a:defRPr sz="1100"/>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184150" y="4857750"/>
            <a:ext cx="8807452" cy="152400"/>
          </a:xfrm>
          <a:prstGeom prst="rect">
            <a:avLst/>
          </a:prstGeom>
          <a:noFill/>
        </p:spPr>
        <p:txBody>
          <a:bodyPr wrap="square" lIns="0" tIns="0" rIns="0" bIns="0" rtlCol="0" anchor="b">
            <a:noAutofit/>
          </a:bodyPr>
          <a:lstStyle/>
          <a:p>
            <a:pPr>
              <a:lnSpc>
                <a:spcPct val="90000"/>
              </a:lnSpc>
              <a:spcBef>
                <a:spcPts val="300"/>
              </a:spcBef>
            </a:pPr>
            <a:r>
              <a:rPr lang="en-US" sz="600" dirty="0">
                <a:solidFill>
                  <a:schemeClr val="bg1">
                    <a:lumMod val="65000"/>
                  </a:schemeClr>
                </a:solidFill>
              </a:rPr>
              <a:t>© </a:t>
            </a:r>
            <a:fld id="{A7A55D6C-1CDB-4CD7-AAA2-9D100ECD57F0}" type="datetimeyyyy">
              <a:rPr lang="en-US" sz="600" smtClean="0">
                <a:solidFill>
                  <a:schemeClr val="bg1">
                    <a:lumMod val="65000"/>
                  </a:schemeClr>
                </a:solidFill>
              </a:rPr>
              <a:t>2021</a:t>
            </a:fld>
            <a:r>
              <a:rPr lang="en-US" sz="600" dirty="0">
                <a:solidFill>
                  <a:schemeClr val="bg1">
                    <a:lumMod val="65000"/>
                  </a:schemeClr>
                </a:solidFill>
              </a:rPr>
              <a:t> JRV. All rights reserved.</a:t>
            </a:r>
          </a:p>
        </p:txBody>
      </p:sp>
      <p:sp>
        <p:nvSpPr>
          <p:cNvPr id="4" name="Title 3">
            <a:extLst>
              <a:ext uri="{FF2B5EF4-FFF2-40B4-BE49-F238E27FC236}">
                <a16:creationId xmlns:a16="http://schemas.microsoft.com/office/drawing/2014/main" id="{F55D68E9-5580-4A00-AD65-557EB47CE195}"/>
              </a:ext>
            </a:extLst>
          </p:cNvPr>
          <p:cNvSpPr>
            <a:spLocks noGrp="1"/>
          </p:cNvSpPr>
          <p:nvPr>
            <p:ph type="title" hasCustomPrompt="1"/>
          </p:nvPr>
        </p:nvSpPr>
        <p:spPr>
          <a:xfrm>
            <a:off x="368490" y="1198876"/>
            <a:ext cx="6237287" cy="1661993"/>
          </a:xfrm>
        </p:spPr>
        <p:txBody>
          <a:bodyPr anchor="b"/>
          <a:lstStyle>
            <a:lvl1pPr>
              <a:defRPr sz="4000"/>
            </a:lvl1pPr>
          </a:lstStyle>
          <a:p>
            <a:r>
              <a:rPr lang="en-US" dirty="0"/>
              <a:t>Presentation title </a:t>
            </a:r>
            <a:br>
              <a:rPr lang="en-US" dirty="0"/>
            </a:br>
            <a:r>
              <a:rPr lang="en-US" dirty="0"/>
              <a:t>extends to two </a:t>
            </a:r>
            <a:br>
              <a:rPr lang="en-US" dirty="0"/>
            </a:br>
            <a:r>
              <a:rPr lang="en-US" dirty="0"/>
              <a:t>or more lines</a:t>
            </a:r>
          </a:p>
        </p:txBody>
      </p:sp>
      <p:sp>
        <p:nvSpPr>
          <p:cNvPr id="10" name="Picture Placeholder 9">
            <a:extLst>
              <a:ext uri="{FF2B5EF4-FFF2-40B4-BE49-F238E27FC236}">
                <a16:creationId xmlns:a16="http://schemas.microsoft.com/office/drawing/2014/main" id="{031D6130-252A-4D0F-920F-CEFE83A4FB4C}"/>
              </a:ext>
            </a:extLst>
          </p:cNvPr>
          <p:cNvSpPr>
            <a:spLocks noGrp="1"/>
          </p:cNvSpPr>
          <p:nvPr>
            <p:ph type="pic" sz="quarter" idx="15" hasCustomPrompt="1"/>
          </p:nvPr>
        </p:nvSpPr>
        <p:spPr>
          <a:xfrm>
            <a:off x="366713" y="365125"/>
            <a:ext cx="1316037" cy="461963"/>
          </a:xfrm>
        </p:spPr>
        <p:txBody>
          <a:bodyPr anchor="ctr">
            <a:normAutofit/>
          </a:bodyPr>
          <a:lstStyle>
            <a:lvl1pPr marL="0" indent="0" algn="ctr">
              <a:buNone/>
              <a:defRPr sz="1200" b="1">
                <a:solidFill>
                  <a:schemeClr val="accent6"/>
                </a:solidFill>
              </a:defRPr>
            </a:lvl1pPr>
          </a:lstStyle>
          <a:p>
            <a:r>
              <a:rPr lang="en-US" dirty="0"/>
              <a:t>PARTNER LOGO</a:t>
            </a:r>
          </a:p>
        </p:txBody>
      </p:sp>
      <p:sp>
        <p:nvSpPr>
          <p:cNvPr id="11" name="Picture Placeholder 9">
            <a:extLst>
              <a:ext uri="{FF2B5EF4-FFF2-40B4-BE49-F238E27FC236}">
                <a16:creationId xmlns:a16="http://schemas.microsoft.com/office/drawing/2014/main" id="{C055F12E-831E-4FA6-B03D-4B81D8D58CB5}"/>
              </a:ext>
            </a:extLst>
          </p:cNvPr>
          <p:cNvSpPr>
            <a:spLocks noGrp="1"/>
          </p:cNvSpPr>
          <p:nvPr>
            <p:ph type="pic" sz="quarter" idx="16" hasCustomPrompt="1"/>
          </p:nvPr>
        </p:nvSpPr>
        <p:spPr>
          <a:xfrm>
            <a:off x="7423937" y="297606"/>
            <a:ext cx="1387488" cy="470140"/>
          </a:xfrm>
        </p:spPr>
        <p:txBody>
          <a:bodyPr anchor="ctr">
            <a:normAutofit/>
          </a:bodyPr>
          <a:lstStyle>
            <a:lvl1pPr marL="0" indent="0" algn="ctr">
              <a:buNone/>
              <a:defRPr sz="1200" b="1">
                <a:solidFill>
                  <a:schemeClr val="accent6"/>
                </a:solidFill>
              </a:defRPr>
            </a:lvl1pPr>
          </a:lstStyle>
          <a:p>
            <a:r>
              <a:rPr lang="en-US" dirty="0"/>
              <a:t>AUTODESK Partner Type/Tier</a:t>
            </a:r>
          </a:p>
        </p:txBody>
      </p:sp>
    </p:spTree>
    <p:extLst>
      <p:ext uri="{BB962C8B-B14F-4D97-AF65-F5344CB8AC3E}">
        <p14:creationId xmlns:p14="http://schemas.microsoft.com/office/powerpoint/2010/main" val="615341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85000"/>
            </a:schemeClr>
          </a:solidFill>
        </p:spPr>
        <p:txBody>
          <a:bodyPr anchor="ctr"/>
          <a:lstStyle>
            <a:lvl1pPr marL="0" indent="0" algn="ctr">
              <a:buNone/>
              <a:defRPr/>
            </a:lvl1pPr>
          </a:lstStyle>
          <a:p>
            <a:r>
              <a:rPr lang="pt-BR"/>
              <a:t>Clique no ícone para adicionar uma imagem</a:t>
            </a:r>
            <a:endParaRPr lang="en-US" dirty="0"/>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FD74C9AB-514E-4AA8-8B02-174C29EB0039}"/>
              </a:ext>
            </a:extLst>
          </p:cNvPr>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3252733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pt-BR"/>
              <a:t>Clique para editar o título Mestre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184150" y="4857750"/>
            <a:ext cx="5697538" cy="152400"/>
          </a:xfrm>
        </p:spPr>
        <p:txBody>
          <a:bodyPr/>
          <a:lstStyle>
            <a:lvl1pPr algn="r">
              <a:defRPr/>
            </a:lvl1pPr>
          </a:lstStyle>
          <a:p>
            <a:endParaRPr lang="en-US" dirty="0"/>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2"/>
          </a:solidFill>
        </p:spPr>
        <p:txBody>
          <a:bodyPr anchor="ctr"/>
          <a:lstStyle>
            <a:lvl1pPr marL="0" indent="0" algn="ctr">
              <a:buNone/>
              <a:defRPr/>
            </a:lvl1pPr>
          </a:lstStyle>
          <a:p>
            <a:r>
              <a:rPr lang="pt-BR"/>
              <a:t>Clique no ícone para adicionar uma imagem</a:t>
            </a:r>
            <a:endParaRPr lang="en-US" dirty="0"/>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072086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367602" y="365760"/>
            <a:ext cx="4072636" cy="398571"/>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7602" y="779463"/>
            <a:ext cx="4072636"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7602" y="1188720"/>
            <a:ext cx="4072636"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366713" y="4857750"/>
            <a:ext cx="4071937" cy="152400"/>
          </a:xfrm>
        </p:spPr>
        <p:txBody>
          <a:bodyPr/>
          <a:lstStyle/>
          <a:p>
            <a:endParaRPr lang="en-US" dirty="0"/>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4703763" y="0"/>
            <a:ext cx="4438650" cy="5143500"/>
          </a:xfrm>
          <a:solidFill>
            <a:schemeClr val="bg2"/>
          </a:solidFill>
        </p:spPr>
        <p:txBody>
          <a:bodyPr anchor="ctr"/>
          <a:lstStyle>
            <a:lvl1pPr marL="0" indent="0" algn="ctr">
              <a:buNone/>
              <a:defRPr/>
            </a:lvl1pPr>
          </a:lstStyle>
          <a:p>
            <a:r>
              <a:rPr lang="pt-BR"/>
              <a:t>Clique no ícone para adicionar uma imagem</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4887120" y="4917817"/>
            <a:ext cx="4071144"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955701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pt-BR"/>
              <a:t>Clique para editar o título Mestre</a:t>
            </a:r>
            <a:endParaRPr lang="en-US" dirty="0"/>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6343650" y="4857750"/>
            <a:ext cx="2614613" cy="152400"/>
          </a:xfrm>
        </p:spPr>
        <p:txBody>
          <a:bodyPr/>
          <a:lstStyle/>
          <a:p>
            <a:endParaRPr lang="en-US" dirty="0"/>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2"/>
          </a:solidFill>
        </p:spPr>
        <p:txBody>
          <a:bodyPr anchor="ctr"/>
          <a:lstStyle>
            <a:lvl1pPr marL="0" indent="0" algn="ctr">
              <a:buNone/>
              <a:defRPr/>
            </a:lvl1pPr>
          </a:lstStyle>
          <a:p>
            <a:r>
              <a:rPr lang="pt-BR"/>
              <a:t>Clique no ícone para adicionar uma imagem</a:t>
            </a:r>
            <a:endParaRPr lang="en-US" dirty="0"/>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487698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703763" y="365760"/>
            <a:ext cx="4072636" cy="398571"/>
          </a:xfrm>
        </p:spPr>
        <p:txBody>
          <a:bodyPr/>
          <a:lstStyle>
            <a:lvl1pPr>
              <a:defRPr b="1" i="0">
                <a:latin typeface="+mj-lt"/>
              </a:defRPr>
            </a:lvl1pPr>
          </a:lstStyle>
          <a:p>
            <a:r>
              <a:rPr lang="en-US" dirty="0"/>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703763" y="779463"/>
            <a:ext cx="4072636"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703763" y="1188720"/>
            <a:ext cx="4072636"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6343650" y="4857750"/>
            <a:ext cx="2614613" cy="152400"/>
          </a:xfrm>
        </p:spPr>
        <p:txBody>
          <a:bodyPr/>
          <a:lstStyle/>
          <a:p>
            <a:endParaRPr lang="en-US" dirty="0"/>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4438650" cy="5143500"/>
          </a:xfrm>
          <a:solidFill>
            <a:schemeClr val="bg2"/>
          </a:solidFill>
        </p:spPr>
        <p:txBody>
          <a:bodyPr anchor="ctr"/>
          <a:lstStyle>
            <a:lvl1pPr marL="0" indent="0" algn="ctr">
              <a:buNone/>
              <a:defRPr/>
            </a:lvl1pPr>
          </a:lstStyle>
          <a:p>
            <a:r>
              <a:rPr lang="pt-BR"/>
              <a:t>Clique no ícone para adicionar uma imagem</a:t>
            </a:r>
            <a:endParaRPr lang="en-US" dirty="0"/>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4071144"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413242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368490" y="365760"/>
            <a:ext cx="3835210" cy="313163"/>
          </a:xfrm>
        </p:spPr>
        <p:txBody>
          <a:bodyPr/>
          <a:lstStyle>
            <a:lvl1pPr>
              <a:defRPr sz="2200" b="1" i="0">
                <a:solidFill>
                  <a:schemeClr val="tx1"/>
                </a:solidFill>
                <a:latin typeface="+mj-lt"/>
              </a:defRPr>
            </a:lvl1pPr>
          </a:lstStyle>
          <a:p>
            <a:r>
              <a:rPr lang="pt-BR"/>
              <a:t>Clique para editar o título Mestre</a:t>
            </a:r>
            <a:endParaRPr lang="en-US" dirty="0"/>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a:xfrm>
            <a:off x="4703763" y="4857750"/>
            <a:ext cx="4254500" cy="152400"/>
          </a:xfrm>
        </p:spPr>
        <p:txBody>
          <a:bodyPr/>
          <a:lstStyle/>
          <a:p>
            <a:endParaRPr lang="en-US" dirty="0"/>
          </a:p>
        </p:txBody>
      </p:sp>
    </p:spTree>
    <p:extLst>
      <p:ext uri="{BB962C8B-B14F-4D97-AF65-F5344CB8AC3E}">
        <p14:creationId xmlns:p14="http://schemas.microsoft.com/office/powerpoint/2010/main" val="3515521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37430429-A4E7-4DB4-BD6A-0EE997A05D18}"/>
              </a:ext>
            </a:extLst>
          </p:cNvPr>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974410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E6C9251-5665-42B8-8A80-07F75EFA358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2C3AB56A-0FAE-4BB8-AB1A-1494F63236C8}"/>
              </a:ext>
            </a:extLst>
          </p:cNvPr>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2062534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057849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solidFill>
                  <a:schemeClr val="bg1"/>
                </a:solidFill>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323183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37908172-C31D-4458-B9A0-FDB3AC99AB9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9144000" cy="5143500"/>
          </a:xfrm>
          <a:prstGeom prst="rect">
            <a:avLst/>
          </a:prstGeom>
          <a:solidFill>
            <a:schemeClr val="bg1"/>
          </a:solidFill>
        </p:spPr>
      </p:pic>
      <p:pic>
        <p:nvPicPr>
          <p:cNvPr id="8" name="Espaço Reservado para Imagem 14" descr="Logotipo&#10;&#10;Descrição gerada automaticamente">
            <a:extLst>
              <a:ext uri="{FF2B5EF4-FFF2-40B4-BE49-F238E27FC236}">
                <a16:creationId xmlns:a16="http://schemas.microsoft.com/office/drawing/2014/main" id="{E82C3501-EDC0-4B32-9048-69BEF98500B2}"/>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272" b="1272"/>
          <a:stretch>
            <a:fillRect/>
          </a:stretch>
        </p:blipFill>
        <p:spPr>
          <a:xfrm>
            <a:off x="7505700" y="176213"/>
            <a:ext cx="1389063" cy="1138237"/>
          </a:xfrm>
          <a:prstGeom prst="rect">
            <a:avLst/>
          </a:prstGeom>
        </p:spPr>
      </p:pic>
      <p:sp>
        <p:nvSpPr>
          <p:cNvPr id="2" name="Title 1"/>
          <p:cNvSpPr>
            <a:spLocks noGrp="1"/>
          </p:cNvSpPr>
          <p:nvPr>
            <p:ph type="title"/>
          </p:nvPr>
        </p:nvSpPr>
        <p:spPr>
          <a:xfrm>
            <a:off x="3086100" y="1746504"/>
            <a:ext cx="5688100" cy="1108800"/>
          </a:xfrm>
        </p:spPr>
        <p:txBody>
          <a:bodyPr anchor="b"/>
          <a:lstStyle>
            <a:lvl1pPr>
              <a:lnSpc>
                <a:spcPct val="90000"/>
              </a:lnSpc>
              <a:defRPr sz="4000" b="1" i="0">
                <a:latin typeface="+mj-lt"/>
              </a:defRPr>
            </a:lvl1pPr>
          </a:lstStyle>
          <a:p>
            <a:r>
              <a:rPr lang="pt-BR"/>
              <a:t>Clique para editar o título Mestre</a:t>
            </a:r>
            <a:endParaRPr lang="en-US" dirty="0"/>
          </a:p>
        </p:txBody>
      </p:sp>
      <p:sp>
        <p:nvSpPr>
          <p:cNvPr id="3" name="Text Placeholder 2"/>
          <p:cNvSpPr>
            <a:spLocks noGrp="1"/>
          </p:cNvSpPr>
          <p:nvPr>
            <p:ph type="body" idx="1"/>
          </p:nvPr>
        </p:nvSpPr>
        <p:spPr>
          <a:xfrm>
            <a:off x="3086100" y="2979151"/>
            <a:ext cx="5689600" cy="249299"/>
          </a:xfrm>
        </p:spPr>
        <p:txBody>
          <a:bodyPr>
            <a:spAutoFit/>
          </a:bodyPr>
          <a:lstStyle>
            <a:lvl1pPr marL="0" indent="0">
              <a:lnSpc>
                <a:spcPct val="90000"/>
              </a:lnSpc>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89724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9144000" cy="5143500"/>
          </a:xfrm>
          <a:solidFill>
            <a:schemeClr val="bg1">
              <a:lumMod val="85000"/>
            </a:schemeClr>
          </a:solidFill>
        </p:spPr>
        <p:txBody>
          <a:bodyPr/>
          <a:lstStyle/>
          <a:p>
            <a:r>
              <a:rPr lang="pt-BR"/>
              <a:t>Clique no ícone para adicionar uma imagem</a:t>
            </a:r>
            <a:endParaRPr lang="en-US" dirty="0"/>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186590" y="4917817"/>
            <a:ext cx="4385410" cy="92333"/>
          </a:xfrm>
        </p:spPr>
        <p:txBody>
          <a:bodyPr wrap="square" lIns="0" tIns="0" rIns="0" bIns="0" anchor="b">
            <a:spAutoFit/>
          </a:bodyPr>
          <a:lstStyle>
            <a:lvl1pPr marL="0" indent="0" algn="l">
              <a:buNone/>
              <a:defRPr sz="6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dirty="0"/>
          </a:p>
        </p:txBody>
      </p:sp>
    </p:spTree>
    <p:extLst>
      <p:ext uri="{BB962C8B-B14F-4D97-AF65-F5344CB8AC3E}">
        <p14:creationId xmlns:p14="http://schemas.microsoft.com/office/powerpoint/2010/main" val="10139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72DD8-2E73-424E-81C4-B08A8577731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dirty="0"/>
          </a:p>
        </p:txBody>
      </p:sp>
    </p:spTree>
    <p:extLst>
      <p:ext uri="{BB962C8B-B14F-4D97-AF65-F5344CB8AC3E}">
        <p14:creationId xmlns:p14="http://schemas.microsoft.com/office/powerpoint/2010/main" val="3621024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19078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9144000" cy="5143500"/>
          </a:xfrm>
          <a:solidFill>
            <a:schemeClr val="bg1">
              <a:lumMod val="85000"/>
            </a:schemeClr>
          </a:solidFill>
        </p:spPr>
        <p:txBody>
          <a:bodyPr/>
          <a:lstStyle/>
          <a:p>
            <a:r>
              <a:rPr lang="pt-BR"/>
              <a:t>Clique no ícone para adicionar uma imagem</a:t>
            </a:r>
            <a:endParaRPr lang="en-US" dirty="0"/>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dirty="0"/>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183356" y="4917817"/>
            <a:ext cx="4255293" cy="92333"/>
          </a:xfrm>
        </p:spPr>
        <p:txBody>
          <a:bodyPr wrap="square" lIns="0" tIns="0" rIns="0" bIns="0" anchor="b">
            <a:spAutoFit/>
          </a:bodyPr>
          <a:lstStyle>
            <a:lvl1pPr marL="0" indent="0">
              <a:buNone/>
              <a:defRPr sz="6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4017943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ner Closing Option A">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dirty="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dirty="0">
                <a:solidFill>
                  <a:schemeClr val="bg1">
                    <a:lumMod val="65000"/>
                  </a:schemeClr>
                </a:solidFill>
              </a:rPr>
              <a:t>© </a:t>
            </a:r>
            <a:fld id="{D7685BFE-E355-4955-A651-C86618A915FB}" type="datetimeyyyy">
              <a:rPr lang="en-US" sz="600" smtClean="0">
                <a:solidFill>
                  <a:schemeClr val="bg1">
                    <a:lumMod val="65000"/>
                  </a:schemeClr>
                </a:solidFill>
              </a:rPr>
              <a:t>2021</a:t>
            </a:fld>
            <a:endParaRPr lang="en-US" sz="600" dirty="0">
              <a:solidFill>
                <a:schemeClr val="bg1">
                  <a:lumMod val="65000"/>
                </a:schemeClr>
              </a:solidFill>
            </a:endParaRPr>
          </a:p>
        </p:txBody>
      </p:sp>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464344" y="4915193"/>
            <a:ext cx="8311356" cy="75095"/>
          </a:xfrm>
        </p:spPr>
        <p:txBody>
          <a:bodyPr anchor="t">
            <a:noAutofit/>
          </a:bodyPr>
          <a:lstStyle>
            <a:lvl1pPr marL="0" indent="0">
              <a:buNone/>
              <a:defRPr lang="en-US" sz="600" kern="1200" dirty="0">
                <a:solidFill>
                  <a:schemeClr val="bg1">
                    <a:lumMod val="65000"/>
                  </a:schemeClr>
                </a:solidFill>
                <a:latin typeface="+mn-lt"/>
                <a:ea typeface="+mn-ea"/>
                <a:cs typeface="+mn-cs"/>
              </a:defRPr>
            </a:lvl1pPr>
          </a:lstStyle>
          <a:p>
            <a:pPr lvl="0"/>
            <a:r>
              <a:rPr lang="en-US" dirty="0"/>
              <a:t>YOUR COMPANY HERE. INSERT YOUR COMPANY’S LEGAL DISCLAIMER HERE</a:t>
            </a:r>
          </a:p>
        </p:txBody>
      </p:sp>
      <p:sp>
        <p:nvSpPr>
          <p:cNvPr id="6" name="Picture Placeholder 9">
            <a:extLst>
              <a:ext uri="{FF2B5EF4-FFF2-40B4-BE49-F238E27FC236}">
                <a16:creationId xmlns:a16="http://schemas.microsoft.com/office/drawing/2014/main" id="{396133B8-29A4-463B-B380-DFDAF930DAA2}"/>
              </a:ext>
            </a:extLst>
          </p:cNvPr>
          <p:cNvSpPr>
            <a:spLocks noGrp="1"/>
          </p:cNvSpPr>
          <p:nvPr>
            <p:ph type="pic" sz="quarter" idx="15" hasCustomPrompt="1"/>
          </p:nvPr>
        </p:nvSpPr>
        <p:spPr>
          <a:xfrm>
            <a:off x="1862945" y="2000710"/>
            <a:ext cx="2011680" cy="703931"/>
          </a:xfrm>
        </p:spPr>
        <p:txBody>
          <a:bodyPr anchor="ctr">
            <a:normAutofit/>
          </a:bodyPr>
          <a:lstStyle>
            <a:lvl1pPr marL="0" indent="0" algn="ctr">
              <a:buNone/>
              <a:defRPr sz="1200" b="1">
                <a:solidFill>
                  <a:schemeClr val="accent6"/>
                </a:solidFill>
              </a:defRPr>
            </a:lvl1pPr>
          </a:lstStyle>
          <a:p>
            <a:r>
              <a:rPr lang="en-US" dirty="0"/>
              <a:t>PARTNER LOGO</a:t>
            </a:r>
          </a:p>
        </p:txBody>
      </p:sp>
      <p:sp>
        <p:nvSpPr>
          <p:cNvPr id="7" name="Picture Placeholder 9">
            <a:extLst>
              <a:ext uri="{FF2B5EF4-FFF2-40B4-BE49-F238E27FC236}">
                <a16:creationId xmlns:a16="http://schemas.microsoft.com/office/drawing/2014/main" id="{51FFF83B-7C8B-47C4-B9AB-9433DC43217B}"/>
              </a:ext>
            </a:extLst>
          </p:cNvPr>
          <p:cNvSpPr>
            <a:spLocks noGrp="1"/>
          </p:cNvSpPr>
          <p:nvPr>
            <p:ph type="pic" sz="quarter" idx="16" hasCustomPrompt="1"/>
          </p:nvPr>
        </p:nvSpPr>
        <p:spPr>
          <a:xfrm>
            <a:off x="5269375" y="2000710"/>
            <a:ext cx="2011680" cy="703930"/>
          </a:xfrm>
        </p:spPr>
        <p:txBody>
          <a:bodyPr anchor="ctr">
            <a:normAutofit/>
          </a:bodyPr>
          <a:lstStyle>
            <a:lvl1pPr marL="0" indent="0" algn="ctr">
              <a:buNone/>
              <a:defRPr sz="1200" b="1">
                <a:solidFill>
                  <a:schemeClr val="accent6"/>
                </a:solidFill>
              </a:defRPr>
            </a:lvl1pPr>
          </a:lstStyle>
          <a:p>
            <a:r>
              <a:rPr lang="en-US" dirty="0"/>
              <a:t>AUTODESK Partner Type/Tier</a:t>
            </a:r>
          </a:p>
        </p:txBody>
      </p:sp>
    </p:spTree>
    <p:extLst>
      <p:ext uri="{BB962C8B-B14F-4D97-AF65-F5344CB8AC3E}">
        <p14:creationId xmlns:p14="http://schemas.microsoft.com/office/powerpoint/2010/main" val="18104409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ner Closing Option B">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dirty="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dirty="0">
                <a:solidFill>
                  <a:schemeClr val="bg1">
                    <a:lumMod val="65000"/>
                  </a:schemeClr>
                </a:solidFill>
              </a:rPr>
              <a:t>© </a:t>
            </a:r>
            <a:fld id="{D7685BFE-E355-4955-A651-C86618A915FB}" type="datetimeyyyy">
              <a:rPr lang="en-US" sz="600" smtClean="0">
                <a:solidFill>
                  <a:schemeClr val="bg1">
                    <a:lumMod val="65000"/>
                  </a:schemeClr>
                </a:solidFill>
              </a:rPr>
              <a:t>2021</a:t>
            </a:fld>
            <a:endParaRPr lang="en-US" sz="600" dirty="0">
              <a:solidFill>
                <a:schemeClr val="bg1">
                  <a:lumMod val="65000"/>
                </a:schemeClr>
              </a:solidFill>
            </a:endParaRPr>
          </a:p>
        </p:txBody>
      </p:sp>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464344" y="4915193"/>
            <a:ext cx="8311356" cy="75095"/>
          </a:xfrm>
        </p:spPr>
        <p:txBody>
          <a:bodyPr anchor="t">
            <a:noAutofit/>
          </a:bodyPr>
          <a:lstStyle>
            <a:lvl1pPr marL="0" indent="0">
              <a:buNone/>
              <a:defRPr lang="en-US" sz="600" kern="1200" dirty="0">
                <a:solidFill>
                  <a:schemeClr val="bg1">
                    <a:lumMod val="65000"/>
                  </a:schemeClr>
                </a:solidFill>
                <a:latin typeface="+mn-lt"/>
                <a:ea typeface="+mn-ea"/>
                <a:cs typeface="+mn-cs"/>
              </a:defRPr>
            </a:lvl1pPr>
          </a:lstStyle>
          <a:p>
            <a:pPr lvl="0"/>
            <a:r>
              <a:rPr lang="en-US" dirty="0"/>
              <a:t>YOUR COMPANY HERE. INSERT YOUR COMPANY’S LEGAL DISCLAIMER HERE</a:t>
            </a:r>
          </a:p>
        </p:txBody>
      </p:sp>
      <p:sp>
        <p:nvSpPr>
          <p:cNvPr id="6" name="Picture Placeholder 9">
            <a:extLst>
              <a:ext uri="{FF2B5EF4-FFF2-40B4-BE49-F238E27FC236}">
                <a16:creationId xmlns:a16="http://schemas.microsoft.com/office/drawing/2014/main" id="{396133B8-29A4-463B-B380-DFDAF930DAA2}"/>
              </a:ext>
            </a:extLst>
          </p:cNvPr>
          <p:cNvSpPr>
            <a:spLocks noGrp="1"/>
          </p:cNvSpPr>
          <p:nvPr>
            <p:ph type="pic" sz="quarter" idx="15" hasCustomPrompt="1"/>
          </p:nvPr>
        </p:nvSpPr>
        <p:spPr>
          <a:xfrm>
            <a:off x="1862945" y="1187450"/>
            <a:ext cx="2011680" cy="703931"/>
          </a:xfrm>
        </p:spPr>
        <p:txBody>
          <a:bodyPr anchor="ctr">
            <a:normAutofit/>
          </a:bodyPr>
          <a:lstStyle>
            <a:lvl1pPr marL="0" indent="0" algn="ctr">
              <a:buNone/>
              <a:defRPr sz="1200" b="1">
                <a:solidFill>
                  <a:schemeClr val="accent6"/>
                </a:solidFill>
              </a:defRPr>
            </a:lvl1pPr>
          </a:lstStyle>
          <a:p>
            <a:r>
              <a:rPr lang="en-US" dirty="0"/>
              <a:t>PARTNER LOGO</a:t>
            </a:r>
          </a:p>
        </p:txBody>
      </p:sp>
      <p:sp>
        <p:nvSpPr>
          <p:cNvPr id="7" name="Picture Placeholder 9">
            <a:extLst>
              <a:ext uri="{FF2B5EF4-FFF2-40B4-BE49-F238E27FC236}">
                <a16:creationId xmlns:a16="http://schemas.microsoft.com/office/drawing/2014/main" id="{51FFF83B-7C8B-47C4-B9AB-9433DC43217B}"/>
              </a:ext>
            </a:extLst>
          </p:cNvPr>
          <p:cNvSpPr>
            <a:spLocks noGrp="1"/>
          </p:cNvSpPr>
          <p:nvPr>
            <p:ph type="pic" sz="quarter" idx="16" hasCustomPrompt="1"/>
          </p:nvPr>
        </p:nvSpPr>
        <p:spPr>
          <a:xfrm>
            <a:off x="5269375" y="1187450"/>
            <a:ext cx="2557276" cy="2200660"/>
          </a:xfrm>
        </p:spPr>
        <p:txBody>
          <a:bodyPr anchor="ctr">
            <a:normAutofit/>
          </a:bodyPr>
          <a:lstStyle>
            <a:lvl1pPr marL="0" indent="0" algn="ctr">
              <a:buNone/>
              <a:defRPr sz="1200" b="1">
                <a:solidFill>
                  <a:schemeClr val="accent6"/>
                </a:solidFill>
              </a:defRPr>
            </a:lvl1pPr>
          </a:lstStyle>
          <a:p>
            <a:r>
              <a:rPr lang="en-US" dirty="0"/>
              <a:t>AUTODESK Partner Type/Tier</a:t>
            </a:r>
            <a:br>
              <a:rPr lang="en-US" dirty="0"/>
            </a:br>
            <a:r>
              <a:rPr lang="en-US" dirty="0"/>
              <a:t>Var Stack</a:t>
            </a:r>
          </a:p>
        </p:txBody>
      </p:sp>
    </p:spTree>
    <p:extLst>
      <p:ext uri="{BB962C8B-B14F-4D97-AF65-F5344CB8AC3E}">
        <p14:creationId xmlns:p14="http://schemas.microsoft.com/office/powerpoint/2010/main" val="842390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 (Dark)">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hape&#10;&#10;Description automatically generated">
            <a:extLst>
              <a:ext uri="{FF2B5EF4-FFF2-40B4-BE49-F238E27FC236}">
                <a16:creationId xmlns:a16="http://schemas.microsoft.com/office/drawing/2014/main" id="{5790911A-B2C1-4E41-A26A-6FC2CED684DD}"/>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a:stretch/>
        </p:blipFill>
        <p:spPr>
          <a:xfrm rot="5400000">
            <a:off x="3374230" y="-450056"/>
            <a:ext cx="5143500" cy="6043613"/>
          </a:xfrm>
          <a:prstGeom prst="rect">
            <a:avLst/>
          </a:prstGeom>
        </p:spPr>
      </p:pic>
      <p:sp>
        <p:nvSpPr>
          <p:cNvPr id="3" name="Subtitle 2"/>
          <p:cNvSpPr>
            <a:spLocks noGrp="1"/>
          </p:cNvSpPr>
          <p:nvPr>
            <p:ph type="subTitle" idx="1" hasCustomPrompt="1"/>
          </p:nvPr>
        </p:nvSpPr>
        <p:spPr>
          <a:xfrm>
            <a:off x="366713" y="2982693"/>
            <a:ext cx="5514975" cy="249299"/>
          </a:xfrm>
        </p:spPr>
        <p:txBody>
          <a:bodyPr>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4253137"/>
            <a:ext cx="3840482" cy="215444"/>
          </a:xfrm>
        </p:spPr>
        <p:txBody>
          <a:bodyPr wrap="square">
            <a:spAutoFit/>
          </a:bodyPr>
          <a:lstStyle>
            <a:lvl1pPr marL="0" indent="0">
              <a:buNone/>
              <a:defRPr sz="1400">
                <a:solidFill>
                  <a:schemeClr val="bg1"/>
                </a:solidFill>
              </a:defRPr>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366712" y="4466324"/>
            <a:ext cx="3840482" cy="169277"/>
          </a:xfrm>
        </p:spPr>
        <p:txBody>
          <a:bodyPr wrap="square">
            <a:spAutoFit/>
          </a:bodyPr>
          <a:lstStyle>
            <a:lvl1pPr marL="0" indent="0">
              <a:buNone/>
              <a:defRPr sz="1100">
                <a:solidFill>
                  <a:schemeClr val="bg1"/>
                </a:solidFill>
              </a:defRPr>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184150" y="4857750"/>
            <a:ext cx="8807452" cy="152400"/>
          </a:xfrm>
          <a:prstGeom prst="rect">
            <a:avLst/>
          </a:prstGeom>
          <a:noFill/>
        </p:spPr>
        <p:txBody>
          <a:bodyPr wrap="square" lIns="0" tIns="0" rIns="0" bIns="0" rtlCol="0" anchor="b">
            <a:noAutofit/>
          </a:bodyPr>
          <a:lstStyle/>
          <a:p>
            <a:pPr>
              <a:lnSpc>
                <a:spcPct val="90000"/>
              </a:lnSpc>
              <a:spcBef>
                <a:spcPts val="300"/>
              </a:spcBef>
            </a:pPr>
            <a:r>
              <a:rPr lang="en-US" sz="600" dirty="0">
                <a:solidFill>
                  <a:schemeClr val="bg1">
                    <a:lumMod val="65000"/>
                  </a:schemeClr>
                </a:solidFill>
              </a:rPr>
              <a:t>© </a:t>
            </a:r>
            <a:fld id="{0BFED481-ECBD-4516-A99F-C010FA71F182}" type="datetimeyyyy">
              <a:rPr lang="en-US" sz="600" smtClean="0">
                <a:solidFill>
                  <a:schemeClr val="bg1">
                    <a:lumMod val="65000"/>
                  </a:schemeClr>
                </a:solidFill>
              </a:rPr>
              <a:t>2021</a:t>
            </a:fld>
            <a:r>
              <a:rPr lang="en-US" sz="600" dirty="0">
                <a:solidFill>
                  <a:schemeClr val="bg1">
                    <a:lumMod val="65000"/>
                  </a:schemeClr>
                </a:solidFill>
              </a:rPr>
              <a:t> Autodesk. All rights reserved.</a:t>
            </a:r>
          </a:p>
        </p:txBody>
      </p:sp>
      <p:sp>
        <p:nvSpPr>
          <p:cNvPr id="11" name="Title 3">
            <a:extLst>
              <a:ext uri="{FF2B5EF4-FFF2-40B4-BE49-F238E27FC236}">
                <a16:creationId xmlns:a16="http://schemas.microsoft.com/office/drawing/2014/main" id="{D0091A1D-248C-418F-BF90-60CC65D40309}"/>
              </a:ext>
            </a:extLst>
          </p:cNvPr>
          <p:cNvSpPr>
            <a:spLocks noGrp="1"/>
          </p:cNvSpPr>
          <p:nvPr>
            <p:ph type="title" hasCustomPrompt="1"/>
          </p:nvPr>
        </p:nvSpPr>
        <p:spPr>
          <a:xfrm>
            <a:off x="368490" y="1198876"/>
            <a:ext cx="6237287" cy="1661993"/>
          </a:xfrm>
        </p:spPr>
        <p:txBody>
          <a:bodyPr anchor="b"/>
          <a:lstStyle>
            <a:lvl1pPr>
              <a:defRPr sz="4000">
                <a:solidFill>
                  <a:schemeClr val="bg1"/>
                </a:solidFill>
              </a:defRPr>
            </a:lvl1pPr>
          </a:lstStyle>
          <a:p>
            <a:r>
              <a:rPr lang="en-US" dirty="0"/>
              <a:t>Presentation title </a:t>
            </a:r>
            <a:br>
              <a:rPr lang="en-US" dirty="0"/>
            </a:br>
            <a:r>
              <a:rPr lang="en-US" dirty="0"/>
              <a:t>extends to two </a:t>
            </a:r>
            <a:br>
              <a:rPr lang="en-US" dirty="0"/>
            </a:br>
            <a:r>
              <a:rPr lang="en-US" dirty="0"/>
              <a:t>or more lines</a:t>
            </a:r>
          </a:p>
        </p:txBody>
      </p:sp>
      <p:sp>
        <p:nvSpPr>
          <p:cNvPr id="12" name="Picture Placeholder 9">
            <a:extLst>
              <a:ext uri="{FF2B5EF4-FFF2-40B4-BE49-F238E27FC236}">
                <a16:creationId xmlns:a16="http://schemas.microsoft.com/office/drawing/2014/main" id="{D0EE090E-43D0-43AB-96FE-FA5C27743D97}"/>
              </a:ext>
            </a:extLst>
          </p:cNvPr>
          <p:cNvSpPr>
            <a:spLocks noGrp="1"/>
          </p:cNvSpPr>
          <p:nvPr>
            <p:ph type="pic" sz="quarter" idx="15" hasCustomPrompt="1"/>
          </p:nvPr>
        </p:nvSpPr>
        <p:spPr>
          <a:xfrm>
            <a:off x="366713" y="365125"/>
            <a:ext cx="1316037" cy="461963"/>
          </a:xfrm>
        </p:spPr>
        <p:txBody>
          <a:bodyPr anchor="ctr">
            <a:normAutofit/>
          </a:bodyPr>
          <a:lstStyle>
            <a:lvl1pPr marL="0" indent="0" algn="ctr">
              <a:buNone/>
              <a:defRPr sz="1200" b="1">
                <a:solidFill>
                  <a:schemeClr val="accent6"/>
                </a:solidFill>
              </a:defRPr>
            </a:lvl1pPr>
          </a:lstStyle>
          <a:p>
            <a:r>
              <a:rPr lang="en-US" dirty="0"/>
              <a:t>PARTNER LOGO</a:t>
            </a:r>
          </a:p>
        </p:txBody>
      </p:sp>
      <p:sp>
        <p:nvSpPr>
          <p:cNvPr id="13" name="Picture Placeholder 9">
            <a:extLst>
              <a:ext uri="{FF2B5EF4-FFF2-40B4-BE49-F238E27FC236}">
                <a16:creationId xmlns:a16="http://schemas.microsoft.com/office/drawing/2014/main" id="{9AA23F69-97BF-49D8-9912-946DFFDB6AB9}"/>
              </a:ext>
            </a:extLst>
          </p:cNvPr>
          <p:cNvSpPr>
            <a:spLocks noGrp="1"/>
          </p:cNvSpPr>
          <p:nvPr>
            <p:ph type="pic" sz="quarter" idx="16" hasCustomPrompt="1"/>
          </p:nvPr>
        </p:nvSpPr>
        <p:spPr>
          <a:xfrm>
            <a:off x="7423937" y="297606"/>
            <a:ext cx="1387488" cy="470140"/>
          </a:xfrm>
        </p:spPr>
        <p:txBody>
          <a:bodyPr anchor="ctr">
            <a:normAutofit/>
          </a:bodyPr>
          <a:lstStyle>
            <a:lvl1pPr marL="0" indent="0" algn="ctr">
              <a:buNone/>
              <a:defRPr sz="1200" b="1">
                <a:solidFill>
                  <a:schemeClr val="accent6"/>
                </a:solidFill>
              </a:defRPr>
            </a:lvl1pPr>
          </a:lstStyle>
          <a:p>
            <a:r>
              <a:rPr lang="en-US" dirty="0"/>
              <a:t>AUTODESK Partner Type/Tier</a:t>
            </a:r>
          </a:p>
        </p:txBody>
      </p:sp>
    </p:spTree>
    <p:extLst>
      <p:ext uri="{BB962C8B-B14F-4D97-AF65-F5344CB8AC3E}">
        <p14:creationId xmlns:p14="http://schemas.microsoft.com/office/powerpoint/2010/main" val="1037413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A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58BEF0-814D-4EBF-89A1-CFAF9E25508C}"/>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a:off x="0" y="0"/>
            <a:ext cx="4572000" cy="5143500"/>
          </a:xfrm>
          <a:prstGeom prst="rect">
            <a:avLst/>
          </a:prstGeom>
        </p:spPr>
      </p:pic>
      <p:sp>
        <p:nvSpPr>
          <p:cNvPr id="2" name="Title 1"/>
          <p:cNvSpPr>
            <a:spLocks noGrp="1"/>
          </p:cNvSpPr>
          <p:nvPr>
            <p:ph type="title"/>
          </p:nvPr>
        </p:nvSpPr>
        <p:spPr>
          <a:xfrm>
            <a:off x="3086100" y="1746504"/>
            <a:ext cx="5688100" cy="1123384"/>
          </a:xfrm>
        </p:spPr>
        <p:txBody>
          <a:bodyPr anchor="b"/>
          <a:lstStyle>
            <a:lvl1pPr>
              <a:lnSpc>
                <a:spcPct val="90000"/>
              </a:lnSpc>
              <a:defRPr sz="4000" b="1" i="0">
                <a:solidFill>
                  <a:schemeClr val="bg1"/>
                </a:solidFill>
                <a:latin typeface="+mj-lt"/>
              </a:defRPr>
            </a:lvl1pPr>
          </a:lstStyle>
          <a:p>
            <a:r>
              <a:rPr lang="pt-BR"/>
              <a:t>Clique para editar o título Mestre</a:t>
            </a:r>
            <a:endParaRPr lang="en-US"/>
          </a:p>
        </p:txBody>
      </p:sp>
      <p:sp>
        <p:nvSpPr>
          <p:cNvPr id="3" name="Text Placeholder 2"/>
          <p:cNvSpPr>
            <a:spLocks noGrp="1"/>
          </p:cNvSpPr>
          <p:nvPr>
            <p:ph type="body" idx="1"/>
          </p:nvPr>
        </p:nvSpPr>
        <p:spPr>
          <a:xfrm>
            <a:off x="3086100" y="2979151"/>
            <a:ext cx="5689600" cy="249299"/>
          </a:xfrm>
        </p:spPr>
        <p:txBody>
          <a:bodyPr>
            <a:spAutoFit/>
          </a:bodyPr>
          <a:lstStyle>
            <a:lvl1pPr marL="0" indent="0">
              <a:lnSpc>
                <a:spcPct val="90000"/>
              </a:lnSpc>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34308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Picture Placeholder 8">
            <a:extLst>
              <a:ext uri="{FF2B5EF4-FFF2-40B4-BE49-F238E27FC236}">
                <a16:creationId xmlns:a16="http://schemas.microsoft.com/office/drawing/2014/main" id="{8767468D-C3AF-4D62-842C-65B92F584E23}"/>
              </a:ext>
              <a:ext uri="{C183D7F6-B498-43B3-948B-1728B52AA6E4}">
                <adec:decorative xmlns:adec="http://schemas.microsoft.com/office/drawing/2017/decorative" val="1"/>
              </a:ext>
            </a:extLst>
          </p:cNvPr>
          <p:cNvSpPr>
            <a:spLocks noGrp="1"/>
          </p:cNvSpPr>
          <p:nvPr>
            <p:ph type="pic" sz="quarter" idx="13"/>
          </p:nvPr>
        </p:nvSpPr>
        <p:spPr>
          <a:xfrm>
            <a:off x="0" y="0"/>
            <a:ext cx="9144000" cy="5143500"/>
          </a:xfrm>
          <a:solidFill>
            <a:schemeClr val="bg1">
              <a:lumMod val="85000"/>
            </a:schemeClr>
          </a:solidFill>
        </p:spPr>
        <p:txBody>
          <a:bodyPr/>
          <a:lstStyle>
            <a:lvl1pPr marL="0" indent="0">
              <a:buNone/>
              <a:defRPr/>
            </a:lvl1pPr>
          </a:lstStyle>
          <a:p>
            <a:r>
              <a:rPr lang="pt-BR" dirty="0"/>
              <a:t>Clique no ícone para adicionar uma imagem</a:t>
            </a:r>
            <a:endParaRPr lang="en-US" dirty="0"/>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1941479" y="3680107"/>
            <a:ext cx="1317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4572000" y="4923935"/>
            <a:ext cx="4385410" cy="92333"/>
          </a:xfrm>
        </p:spPr>
        <p:txBody>
          <a:bodyPr wrap="square" lIns="0" tIns="0" rIns="0" bIns="0" anchor="b">
            <a:spAutoFit/>
          </a:bodyPr>
          <a:lstStyle>
            <a:lvl1pPr marL="0" indent="0" algn="r">
              <a:buNone/>
              <a:defRPr sz="6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1941479" y="2961602"/>
            <a:ext cx="6834221" cy="249299"/>
          </a:xfrm>
        </p:spPr>
        <p:txBody>
          <a:bodyPr vert="horz" wrap="square" lIns="0" tIns="0" rIns="0" bIns="0" rtlCol="0">
            <a:spAutoFit/>
          </a:bodyPr>
          <a:lstStyle>
            <a:lvl1pPr marL="0" indent="0">
              <a:buNone/>
              <a:defRPr lang="en-US" sz="1800" dirty="0"/>
            </a:lvl1pPr>
          </a:lstStyle>
          <a:p>
            <a:pPr marL="228600" marR="0" lvl="0" indent="-228600" algn="l" defTabSz="685800" rtl="0" eaLnBrk="1" fontAlgn="auto" latinLnBrk="0" hangingPunct="1">
              <a:lnSpc>
                <a:spcPct val="90000"/>
              </a:lnSpc>
              <a:spcBef>
                <a:spcPts val="2000"/>
              </a:spcBef>
              <a:spcAft>
                <a:spcPts val="0"/>
              </a:spcAft>
              <a:buClr>
                <a:schemeClr val="tx2"/>
              </a:buClr>
              <a:buSzTx/>
              <a:tabLst/>
              <a:defRPr/>
            </a:pPr>
            <a:r>
              <a:rPr lang="pt-BR"/>
              <a:t>Clique para editar o estilo do subtítulo Mestre</a:t>
            </a:r>
            <a:endParaRPr lang="en-US"/>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1941479" y="3898203"/>
            <a:ext cx="3840482" cy="215444"/>
          </a:xfrm>
        </p:spPr>
        <p:txBody>
          <a:bodyPr wrap="square">
            <a:spAutoFit/>
          </a:bodyPr>
          <a:lstStyle>
            <a:lvl1pPr marL="0" indent="0">
              <a:buNone/>
              <a:defRPr sz="1400"/>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1941479" y="4111390"/>
            <a:ext cx="3840482" cy="169277"/>
          </a:xfrm>
        </p:spPr>
        <p:txBody>
          <a:bodyPr wrap="square">
            <a:spAutoFit/>
          </a:bodyPr>
          <a:lstStyle>
            <a:lvl1pPr marL="0" indent="0">
              <a:buNone/>
              <a:defRPr sz="1100"/>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184150" y="4736637"/>
            <a:ext cx="4386263" cy="152400"/>
          </a:xfrm>
        </p:spPr>
        <p:txBody>
          <a:bodyPr/>
          <a:lstStyle>
            <a:lvl1pPr algn="l">
              <a:defRPr>
                <a:solidFill>
                  <a:schemeClr val="bg1">
                    <a:lumMod val="50000"/>
                  </a:schemeClr>
                </a:solidFill>
              </a:defRPr>
            </a:lvl1pPr>
          </a:lstStyle>
          <a:p>
            <a:endParaRPr lang="en-US" dirty="0"/>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184150" y="4863868"/>
            <a:ext cx="4386263" cy="152400"/>
          </a:xfrm>
          <a:prstGeom prst="rect">
            <a:avLst/>
          </a:prstGeom>
          <a:noFill/>
        </p:spPr>
        <p:txBody>
          <a:bodyPr wrap="square" lIns="0" tIns="0" rIns="0" bIns="0" rtlCol="0" anchor="b">
            <a:noAutofit/>
          </a:bodyPr>
          <a:lstStyle/>
          <a:p>
            <a:pPr>
              <a:lnSpc>
                <a:spcPct val="90000"/>
              </a:lnSpc>
              <a:spcBef>
                <a:spcPts val="300"/>
              </a:spcBef>
            </a:pPr>
            <a:r>
              <a:rPr lang="en-US" sz="600" dirty="0">
                <a:solidFill>
                  <a:schemeClr val="bg1">
                    <a:lumMod val="50000"/>
                  </a:schemeClr>
                </a:solidFill>
              </a:rPr>
              <a:t>.</a:t>
            </a:r>
          </a:p>
        </p:txBody>
      </p:sp>
      <p:sp>
        <p:nvSpPr>
          <p:cNvPr id="4" name="Title 3">
            <a:extLst>
              <a:ext uri="{FF2B5EF4-FFF2-40B4-BE49-F238E27FC236}">
                <a16:creationId xmlns:a16="http://schemas.microsoft.com/office/drawing/2014/main" id="{6B157F4E-03C8-4925-930C-8487E19724AD}"/>
              </a:ext>
            </a:extLst>
          </p:cNvPr>
          <p:cNvSpPr>
            <a:spLocks noGrp="1"/>
          </p:cNvSpPr>
          <p:nvPr>
            <p:ph type="title" hasCustomPrompt="1"/>
          </p:nvPr>
        </p:nvSpPr>
        <p:spPr>
          <a:xfrm>
            <a:off x="1941288" y="1757246"/>
            <a:ext cx="6834221" cy="1107996"/>
          </a:xfrm>
        </p:spPr>
        <p:txBody>
          <a:bodyPr anchor="b"/>
          <a:lstStyle>
            <a:lvl1pPr>
              <a:defRPr sz="4000"/>
            </a:lvl1pPr>
          </a:lstStyle>
          <a:p>
            <a:r>
              <a:rPr lang="en-US" dirty="0"/>
              <a:t>Presentation title can extend to two lines</a:t>
            </a:r>
          </a:p>
        </p:txBody>
      </p:sp>
      <p:sp>
        <p:nvSpPr>
          <p:cNvPr id="10" name="Picture Placeholder 9">
            <a:extLst>
              <a:ext uri="{FF2B5EF4-FFF2-40B4-BE49-F238E27FC236}">
                <a16:creationId xmlns:a16="http://schemas.microsoft.com/office/drawing/2014/main" id="{9D0AA190-BAFD-44BE-BB2D-199AF95B5B62}"/>
              </a:ext>
            </a:extLst>
          </p:cNvPr>
          <p:cNvSpPr>
            <a:spLocks noGrp="1"/>
          </p:cNvSpPr>
          <p:nvPr>
            <p:ph type="pic" sz="quarter" idx="15" hasCustomPrompt="1"/>
          </p:nvPr>
        </p:nvSpPr>
        <p:spPr>
          <a:xfrm>
            <a:off x="366713" y="365125"/>
            <a:ext cx="1316037" cy="461963"/>
          </a:xfrm>
        </p:spPr>
        <p:txBody>
          <a:bodyPr anchor="ctr">
            <a:normAutofit/>
          </a:bodyPr>
          <a:lstStyle>
            <a:lvl1pPr marL="0" indent="0" algn="ctr">
              <a:buNone/>
              <a:defRPr sz="1200" b="1">
                <a:solidFill>
                  <a:schemeClr val="accent6"/>
                </a:solidFill>
              </a:defRPr>
            </a:lvl1pPr>
          </a:lstStyle>
          <a:p>
            <a:r>
              <a:rPr lang="en-US" dirty="0"/>
              <a:t>PARTNER LOGO</a:t>
            </a:r>
          </a:p>
        </p:txBody>
      </p:sp>
      <p:sp>
        <p:nvSpPr>
          <p:cNvPr id="19" name="Picture Placeholder 9">
            <a:extLst>
              <a:ext uri="{FF2B5EF4-FFF2-40B4-BE49-F238E27FC236}">
                <a16:creationId xmlns:a16="http://schemas.microsoft.com/office/drawing/2014/main" id="{B3B1D941-096D-4558-9346-D95F298841E5}"/>
              </a:ext>
            </a:extLst>
          </p:cNvPr>
          <p:cNvSpPr>
            <a:spLocks noGrp="1"/>
          </p:cNvSpPr>
          <p:nvPr>
            <p:ph type="pic" sz="quarter" idx="16" hasCustomPrompt="1"/>
          </p:nvPr>
        </p:nvSpPr>
        <p:spPr>
          <a:xfrm>
            <a:off x="7423937" y="297606"/>
            <a:ext cx="1387488" cy="470140"/>
          </a:xfrm>
        </p:spPr>
        <p:txBody>
          <a:bodyPr anchor="ctr">
            <a:normAutofit/>
          </a:bodyPr>
          <a:lstStyle>
            <a:lvl1pPr marL="0" indent="0" algn="ctr">
              <a:buNone/>
              <a:defRPr sz="1200" b="1">
                <a:solidFill>
                  <a:schemeClr val="accent6"/>
                </a:solidFill>
              </a:defRPr>
            </a:lvl1pPr>
          </a:lstStyle>
          <a:p>
            <a:r>
              <a:rPr lang="en-US" dirty="0"/>
              <a:t>AUTODESK Partner Type/Tier</a:t>
            </a:r>
          </a:p>
        </p:txBody>
      </p:sp>
      <p:pic>
        <p:nvPicPr>
          <p:cNvPr id="16" name="Espaço Reservado para Imagem 14" descr="Logotipo&#10;&#10;Descrição gerada automaticamente">
            <a:extLst>
              <a:ext uri="{FF2B5EF4-FFF2-40B4-BE49-F238E27FC236}">
                <a16:creationId xmlns:a16="http://schemas.microsoft.com/office/drawing/2014/main" id="{39A24265-82AC-483D-87DD-70948DF9C9C0}"/>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272" b="1272"/>
          <a:stretch>
            <a:fillRect/>
          </a:stretch>
        </p:blipFill>
        <p:spPr>
          <a:xfrm>
            <a:off x="330199" y="1742125"/>
            <a:ext cx="1389063" cy="1138237"/>
          </a:xfrm>
          <a:prstGeom prst="rect">
            <a:avLst/>
          </a:prstGeom>
        </p:spPr>
      </p:pic>
    </p:spTree>
    <p:extLst>
      <p:ext uri="{BB962C8B-B14F-4D97-AF65-F5344CB8AC3E}">
        <p14:creationId xmlns:p14="http://schemas.microsoft.com/office/powerpoint/2010/main" val="150608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Picture Placeholder 8">
            <a:extLst>
              <a:ext uri="{FF2B5EF4-FFF2-40B4-BE49-F238E27FC236}">
                <a16:creationId xmlns:a16="http://schemas.microsoft.com/office/drawing/2014/main" id="{06C59638-1931-40DB-B64F-E0F2DCD9BA23}"/>
              </a:ext>
              <a:ext uri="{C183D7F6-B498-43B3-948B-1728B52AA6E4}">
                <adec:decorative xmlns:adec="http://schemas.microsoft.com/office/drawing/2017/decorative" val="1"/>
              </a:ext>
            </a:extLst>
          </p:cNvPr>
          <p:cNvSpPr>
            <a:spLocks noGrp="1"/>
          </p:cNvSpPr>
          <p:nvPr>
            <p:ph type="pic" sz="quarter" idx="13"/>
          </p:nvPr>
        </p:nvSpPr>
        <p:spPr>
          <a:xfrm>
            <a:off x="0" y="0"/>
            <a:ext cx="9144000" cy="5143500"/>
          </a:xfrm>
          <a:solidFill>
            <a:schemeClr val="bg1">
              <a:lumMod val="85000"/>
            </a:schemeClr>
          </a:solidFill>
        </p:spPr>
        <p:txBody>
          <a:bodyPr/>
          <a:lstStyle>
            <a:lvl1pPr marL="0" indent="0">
              <a:buNone/>
              <a:defRPr/>
            </a:lvl1pPr>
          </a:lstStyle>
          <a:p>
            <a:r>
              <a:rPr lang="pt-BR"/>
              <a:t>Clique no ícone para adicionar uma imagem</a:t>
            </a:r>
            <a:endParaRPr lang="en-US" dirty="0"/>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186590" y="4917817"/>
            <a:ext cx="4385410" cy="92333"/>
          </a:xfrm>
        </p:spPr>
        <p:txBody>
          <a:bodyPr wrap="square" lIns="0" tIns="0" rIns="0" bIns="0" anchor="b">
            <a:spAutoFit/>
          </a:bodyPr>
          <a:lstStyle>
            <a:lvl1pPr marL="0" indent="0" algn="l">
              <a:buNone/>
              <a:defRPr sz="6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737395" y="2972006"/>
            <a:ext cx="5689600" cy="249299"/>
          </a:xfrm>
        </p:spPr>
        <p:txBody>
          <a:bodyPr>
            <a:spAutoFit/>
          </a:bodyPr>
          <a:lstStyle>
            <a:lvl1pPr marL="0" indent="0">
              <a:lnSpc>
                <a:spcPct val="90000"/>
              </a:lnSpc>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dirty="0"/>
          </a:p>
        </p:txBody>
      </p:sp>
      <p:sp>
        <p:nvSpPr>
          <p:cNvPr id="2" name="Title 1">
            <a:extLst>
              <a:ext uri="{FF2B5EF4-FFF2-40B4-BE49-F238E27FC236}">
                <a16:creationId xmlns:a16="http://schemas.microsoft.com/office/drawing/2014/main" id="{FE3B0E54-EEB9-4D2B-9BCF-83C16191894C}"/>
              </a:ext>
            </a:extLst>
          </p:cNvPr>
          <p:cNvSpPr>
            <a:spLocks noGrp="1"/>
          </p:cNvSpPr>
          <p:nvPr>
            <p:ph type="title" hasCustomPrompt="1"/>
          </p:nvPr>
        </p:nvSpPr>
        <p:spPr>
          <a:xfrm>
            <a:off x="737394" y="1765679"/>
            <a:ext cx="6245352" cy="1107996"/>
          </a:xfrm>
        </p:spPr>
        <p:txBody>
          <a:bodyPr/>
          <a:lstStyle>
            <a:lvl1pPr>
              <a:defRPr sz="4000"/>
            </a:lvl1pPr>
          </a:lstStyle>
          <a:p>
            <a:r>
              <a:rPr lang="en-US" dirty="0"/>
              <a:t>Divider title can</a:t>
            </a:r>
            <a:br>
              <a:rPr lang="en-US" dirty="0"/>
            </a:br>
            <a:r>
              <a:rPr lang="en-US" dirty="0"/>
              <a:t>extend to two lines</a:t>
            </a:r>
          </a:p>
        </p:txBody>
      </p:sp>
      <p:pic>
        <p:nvPicPr>
          <p:cNvPr id="9" name="Espaço Reservado para Imagem 14" descr="Logotipo&#10;&#10;Descrição gerada automaticamente">
            <a:extLst>
              <a:ext uri="{FF2B5EF4-FFF2-40B4-BE49-F238E27FC236}">
                <a16:creationId xmlns:a16="http://schemas.microsoft.com/office/drawing/2014/main" id="{BE058EDF-996B-4142-B694-C710A2416A9D}"/>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272" b="1272"/>
          <a:stretch>
            <a:fillRect/>
          </a:stretch>
        </p:blipFill>
        <p:spPr>
          <a:xfrm>
            <a:off x="7505700" y="176213"/>
            <a:ext cx="1389063" cy="1138237"/>
          </a:xfrm>
          <a:prstGeom prst="rect">
            <a:avLst/>
          </a:prstGeom>
        </p:spPr>
      </p:pic>
    </p:spTree>
    <p:extLst>
      <p:ext uri="{BB962C8B-B14F-4D97-AF65-F5344CB8AC3E}">
        <p14:creationId xmlns:p14="http://schemas.microsoft.com/office/powerpoint/2010/main" val="133075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8407020"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F32847C4-713E-4EEE-87A3-CB75801A4BA8}"/>
              </a:ext>
            </a:extLst>
          </p:cNvPr>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114857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6678FD65-4D7B-4F59-9231-5AED356341A0}"/>
              </a:ext>
            </a:extLst>
          </p:cNvPr>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3246005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BD246016-54EF-4BF4-9EC0-6037309953F8}"/>
              </a:ext>
            </a:extLst>
          </p:cNvPr>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3537126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pt-BR"/>
              <a:t>Clique para editar o título Mestre</a:t>
            </a:r>
            <a:endParaRPr lang="en-US"/>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5" name="Footer Placeholder 3"/>
          <p:cNvSpPr>
            <a:spLocks noGrp="1"/>
          </p:cNvSpPr>
          <p:nvPr>
            <p:ph type="ftr" sz="quarter" idx="3"/>
          </p:nvPr>
        </p:nvSpPr>
        <p:spPr>
          <a:xfrm>
            <a:off x="4572000" y="4857750"/>
            <a:ext cx="4386263" cy="152400"/>
          </a:xfrm>
          <a:prstGeom prst="rect">
            <a:avLst/>
          </a:prstGeom>
        </p:spPr>
        <p:txBody>
          <a:bodyPr vert="horz" lIns="0" tIns="0" rIns="0" bIns="0" rtlCol="0" anchor="b"/>
          <a:lstStyle>
            <a:lvl1pPr algn="r">
              <a:defRPr sz="600">
                <a:solidFill>
                  <a:schemeClr val="bg1">
                    <a:lumMod val="65000"/>
                  </a:schemeClr>
                </a:solidFill>
              </a:defRPr>
            </a:lvl1pPr>
          </a:lstStyle>
          <a:p>
            <a:endParaRPr lang="en-US" dirty="0"/>
          </a:p>
        </p:txBody>
      </p:sp>
    </p:spTree>
    <p:extLst>
      <p:ext uri="{BB962C8B-B14F-4D97-AF65-F5344CB8AC3E}">
        <p14:creationId xmlns:p14="http://schemas.microsoft.com/office/powerpoint/2010/main" val="1519946592"/>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90" r:id="rId3"/>
    <p:sldLayoutId id="2147483691" r:id="rId4"/>
    <p:sldLayoutId id="2147483675" r:id="rId5"/>
    <p:sldLayoutId id="2147483676" r:id="rId6"/>
    <p:sldLayoutId id="2147483680" r:id="rId7"/>
    <p:sldLayoutId id="2147483681" r:id="rId8"/>
    <p:sldLayoutId id="2147483685" r:id="rId9"/>
    <p:sldLayoutId id="2147483686" r:id="rId10"/>
    <p:sldLayoutId id="2147483682" r:id="rId11"/>
    <p:sldLayoutId id="2147483692" r:id="rId12"/>
    <p:sldLayoutId id="2147483683" r:id="rId13"/>
    <p:sldLayoutId id="2147483684" r:id="rId14"/>
    <p:sldLayoutId id="2147483694" r:id="rId15"/>
    <p:sldLayoutId id="2147483667" r:id="rId16"/>
    <p:sldLayoutId id="2147483673" r:id="rId17"/>
    <p:sldLayoutId id="2147483659" r:id="rId18"/>
    <p:sldLayoutId id="2147483693" r:id="rId19"/>
    <p:sldLayoutId id="2147483688" r:id="rId20"/>
    <p:sldLayoutId id="2147483689" r:id="rId21"/>
    <p:sldLayoutId id="2147483674" r:id="rId22"/>
    <p:sldLayoutId id="2147483687" r:id="rId23"/>
    <p:sldLayoutId id="2147483669" r:id="rId24"/>
    <p:sldLayoutId id="2147483695" r:id="rId2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97323CF-FAD8-4D9B-BA0A-261E967EB9D7}"/>
              </a:ext>
            </a:extLst>
          </p:cNvPr>
          <p:cNvSpPr>
            <a:spLocks noGrp="1"/>
          </p:cNvSpPr>
          <p:nvPr>
            <p:ph type="subTitle" idx="1"/>
          </p:nvPr>
        </p:nvSpPr>
        <p:spPr>
          <a:xfrm>
            <a:off x="366712" y="2738854"/>
            <a:ext cx="5514975" cy="249299"/>
          </a:xfrm>
        </p:spPr>
        <p:txBody>
          <a:bodyPr/>
          <a:lstStyle/>
          <a:p>
            <a:r>
              <a:rPr lang="pt-BR" dirty="0"/>
              <a:t>Faculdade de Americana - FAM</a:t>
            </a:r>
          </a:p>
        </p:txBody>
      </p:sp>
      <p:sp>
        <p:nvSpPr>
          <p:cNvPr id="6" name="Text Placeholder 5">
            <a:extLst>
              <a:ext uri="{FF2B5EF4-FFF2-40B4-BE49-F238E27FC236}">
                <a16:creationId xmlns:a16="http://schemas.microsoft.com/office/drawing/2014/main" id="{1C4A04E7-F211-46A3-855F-8AC9C0EB36D2}"/>
              </a:ext>
            </a:extLst>
          </p:cNvPr>
          <p:cNvSpPr>
            <a:spLocks noGrp="1"/>
          </p:cNvSpPr>
          <p:nvPr>
            <p:ph type="body" sz="quarter" idx="11"/>
          </p:nvPr>
        </p:nvSpPr>
        <p:spPr>
          <a:xfrm>
            <a:off x="360362" y="3571148"/>
            <a:ext cx="3608388" cy="646331"/>
          </a:xfrm>
        </p:spPr>
        <p:txBody>
          <a:bodyPr/>
          <a:lstStyle/>
          <a:p>
            <a:r>
              <a:rPr lang="en-US" dirty="0"/>
              <a:t>João Vitor Pirotta			20190037</a:t>
            </a:r>
            <a:br>
              <a:rPr lang="en-US" dirty="0"/>
            </a:br>
            <a:r>
              <a:rPr lang="en-US" dirty="0"/>
              <a:t>Roberto </a:t>
            </a:r>
            <a:r>
              <a:rPr lang="en-US" dirty="0" err="1"/>
              <a:t>Sanches</a:t>
            </a:r>
            <a:r>
              <a:rPr lang="en-US" dirty="0"/>
              <a:t> Giuliani Junior	20190805</a:t>
            </a:r>
            <a:br>
              <a:rPr lang="en-US" dirty="0"/>
            </a:br>
            <a:r>
              <a:rPr lang="en-US" dirty="0"/>
              <a:t>Victor Molina </a:t>
            </a:r>
            <a:r>
              <a:rPr lang="en-US" dirty="0" err="1"/>
              <a:t>Reami</a:t>
            </a:r>
            <a:r>
              <a:rPr lang="en-US" dirty="0"/>
              <a:t> 		20191510</a:t>
            </a:r>
          </a:p>
        </p:txBody>
      </p:sp>
      <p:sp>
        <p:nvSpPr>
          <p:cNvPr id="2" name="Title 1">
            <a:extLst>
              <a:ext uri="{FF2B5EF4-FFF2-40B4-BE49-F238E27FC236}">
                <a16:creationId xmlns:a16="http://schemas.microsoft.com/office/drawing/2014/main" id="{FCC34096-3285-4D00-9D1E-FE5128939BD2}"/>
              </a:ext>
            </a:extLst>
          </p:cNvPr>
          <p:cNvSpPr>
            <a:spLocks noGrp="1"/>
          </p:cNvSpPr>
          <p:nvPr>
            <p:ph type="title"/>
          </p:nvPr>
        </p:nvSpPr>
        <p:spPr>
          <a:xfrm>
            <a:off x="368490" y="1509034"/>
            <a:ext cx="6237287" cy="1107996"/>
          </a:xfrm>
        </p:spPr>
        <p:txBody>
          <a:bodyPr/>
          <a:lstStyle/>
          <a:p>
            <a:r>
              <a:rPr lang="pt-BR" dirty="0"/>
              <a:t>Projeto Integrador</a:t>
            </a:r>
            <a:br>
              <a:rPr lang="pt-BR" dirty="0"/>
            </a:br>
            <a:r>
              <a:rPr lang="en-US" dirty="0"/>
              <a:t>Helpdesk</a:t>
            </a:r>
          </a:p>
        </p:txBody>
      </p:sp>
      <p:pic>
        <p:nvPicPr>
          <p:cNvPr id="15" name="Espaço Reservado para Imagem 14" descr="Logotipo&#10;&#10;Descrição gerada automaticamente">
            <a:extLst>
              <a:ext uri="{FF2B5EF4-FFF2-40B4-BE49-F238E27FC236}">
                <a16:creationId xmlns:a16="http://schemas.microsoft.com/office/drawing/2014/main" id="{60E91263-14D1-4F54-92B1-2B615CB8CE71}"/>
              </a:ext>
            </a:extLst>
          </p:cNvPr>
          <p:cNvPicPr>
            <a:picLocks noGrp="1" noChangeAspect="1"/>
          </p:cNvPicPr>
          <p:nvPr>
            <p:ph type="pic" sz="quarter" idx="16"/>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272" b="1272"/>
          <a:stretch>
            <a:fillRect/>
          </a:stretch>
        </p:blipFill>
        <p:spPr>
          <a:xfrm>
            <a:off x="7505700" y="176213"/>
            <a:ext cx="1389063" cy="1138237"/>
          </a:xfrm>
        </p:spPr>
      </p:pic>
      <p:pic>
        <p:nvPicPr>
          <p:cNvPr id="8" name="Picture 4">
            <a:extLst>
              <a:ext uri="{FF2B5EF4-FFF2-40B4-BE49-F238E27FC236}">
                <a16:creationId xmlns:a16="http://schemas.microsoft.com/office/drawing/2014/main" id="{A7D31AB5-F3AB-4B9F-A2B6-71AF2B8B6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906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B3CDFC-DA1B-4742-810F-B45A8C8667AB}"/>
              </a:ext>
            </a:extLst>
          </p:cNvPr>
          <p:cNvSpPr>
            <a:spLocks noGrp="1"/>
          </p:cNvSpPr>
          <p:nvPr>
            <p:ph type="title"/>
          </p:nvPr>
        </p:nvSpPr>
        <p:spPr/>
        <p:txBody>
          <a:bodyPr/>
          <a:lstStyle/>
          <a:p>
            <a:r>
              <a:rPr lang="pt-BR" dirty="0"/>
              <a:t>Abertura chamado</a:t>
            </a:r>
          </a:p>
        </p:txBody>
      </p:sp>
      <p:pic>
        <p:nvPicPr>
          <p:cNvPr id="5" name="Imagem 4" descr="Interface gráfica do usuário, Aplicativo&#10;&#10;Descrição gerada automaticamente">
            <a:extLst>
              <a:ext uri="{FF2B5EF4-FFF2-40B4-BE49-F238E27FC236}">
                <a16:creationId xmlns:a16="http://schemas.microsoft.com/office/drawing/2014/main" id="{CF2DCDE7-FEC7-434B-8EB7-73AEFF253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950871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B3CDFC-DA1B-4742-810F-B45A8C8667AB}"/>
              </a:ext>
            </a:extLst>
          </p:cNvPr>
          <p:cNvSpPr>
            <a:spLocks noGrp="1"/>
          </p:cNvSpPr>
          <p:nvPr>
            <p:ph type="title"/>
          </p:nvPr>
        </p:nvSpPr>
        <p:spPr/>
        <p:txBody>
          <a:bodyPr/>
          <a:lstStyle/>
          <a:p>
            <a:r>
              <a:rPr lang="pt-BR" dirty="0"/>
              <a:t>Chat</a:t>
            </a:r>
          </a:p>
        </p:txBody>
      </p:sp>
      <p:pic>
        <p:nvPicPr>
          <p:cNvPr id="3" name="Imagem 2" descr="Tela de computador com texto preto sobre fundo branco&#10;&#10;Descrição gerada automaticamente">
            <a:extLst>
              <a:ext uri="{FF2B5EF4-FFF2-40B4-BE49-F238E27FC236}">
                <a16:creationId xmlns:a16="http://schemas.microsoft.com/office/drawing/2014/main" id="{52908AA6-B007-4C50-A989-866BD31F5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380790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A0494C67-5B09-4324-821F-C415A3AFDA40}"/>
              </a:ext>
              <a:ext uri="{C183D7F6-B498-43B3-948B-1728B52AA6E4}">
                <adec:decorative xmlns:adec="http://schemas.microsoft.com/office/drawing/2017/decorative" val="1"/>
              </a:ext>
            </a:extLst>
          </p:cNvPr>
          <p:cNvGrpSpPr/>
          <p:nvPr/>
        </p:nvGrpSpPr>
        <p:grpSpPr>
          <a:xfrm>
            <a:off x="4489450" y="1955006"/>
            <a:ext cx="111919" cy="816769"/>
            <a:chOff x="485171" y="1897856"/>
            <a:chExt cx="111919" cy="816769"/>
          </a:xfrm>
        </p:grpSpPr>
        <p:cxnSp>
          <p:nvCxnSpPr>
            <p:cNvPr id="60" name="Straight Connector 59">
              <a:extLst>
                <a:ext uri="{FF2B5EF4-FFF2-40B4-BE49-F238E27FC236}">
                  <a16:creationId xmlns:a16="http://schemas.microsoft.com/office/drawing/2014/main" id="{F89172A5-1BD8-48B1-A15B-EFAFE301CFC9}"/>
                </a:ext>
              </a:extLst>
            </p:cNvPr>
            <p:cNvCxnSpPr>
              <a:cxnSpLocks/>
            </p:cNvCxnSpPr>
            <p:nvPr/>
          </p:nvCxnSpPr>
          <p:spPr>
            <a:xfrm>
              <a:off x="541130" y="1971675"/>
              <a:ext cx="0" cy="742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6A6E041-3B10-4442-A035-945099DEC2C1}"/>
                </a:ext>
              </a:extLst>
            </p:cNvPr>
            <p:cNvSpPr/>
            <p:nvPr/>
          </p:nvSpPr>
          <p:spPr>
            <a:xfrm>
              <a:off x="485171" y="1897856"/>
              <a:ext cx="111919" cy="111919"/>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62" name="Group 61">
            <a:extLst>
              <a:ext uri="{FF2B5EF4-FFF2-40B4-BE49-F238E27FC236}">
                <a16:creationId xmlns:a16="http://schemas.microsoft.com/office/drawing/2014/main" id="{822A0DDB-D7CA-4966-8453-1CF6201CA968}"/>
              </a:ext>
              <a:ext uri="{C183D7F6-B498-43B3-948B-1728B52AA6E4}">
                <adec:decorative xmlns:adec="http://schemas.microsoft.com/office/drawing/2017/decorative" val="1"/>
              </a:ext>
            </a:extLst>
          </p:cNvPr>
          <p:cNvGrpSpPr/>
          <p:nvPr/>
        </p:nvGrpSpPr>
        <p:grpSpPr>
          <a:xfrm>
            <a:off x="3299985" y="3049905"/>
            <a:ext cx="111919" cy="852011"/>
            <a:chOff x="1490084" y="2992755"/>
            <a:chExt cx="111919" cy="852011"/>
          </a:xfrm>
        </p:grpSpPr>
        <p:cxnSp>
          <p:nvCxnSpPr>
            <p:cNvPr id="63" name="Straight Connector 62">
              <a:extLst>
                <a:ext uri="{FF2B5EF4-FFF2-40B4-BE49-F238E27FC236}">
                  <a16:creationId xmlns:a16="http://schemas.microsoft.com/office/drawing/2014/main" id="{F31218F9-A8EB-4BC0-A96A-63BCA012AB90}"/>
                </a:ext>
              </a:extLst>
            </p:cNvPr>
            <p:cNvCxnSpPr>
              <a:cxnSpLocks/>
            </p:cNvCxnSpPr>
            <p:nvPr/>
          </p:nvCxnSpPr>
          <p:spPr>
            <a:xfrm>
              <a:off x="1546043" y="2992755"/>
              <a:ext cx="0" cy="742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13442B1-893F-40CE-89F0-24784161E298}"/>
                </a:ext>
              </a:extLst>
            </p:cNvPr>
            <p:cNvSpPr/>
            <p:nvPr/>
          </p:nvSpPr>
          <p:spPr>
            <a:xfrm>
              <a:off x="1490084" y="3732847"/>
              <a:ext cx="111919" cy="111919"/>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65" name="Group 64">
            <a:extLst>
              <a:ext uri="{FF2B5EF4-FFF2-40B4-BE49-F238E27FC236}">
                <a16:creationId xmlns:a16="http://schemas.microsoft.com/office/drawing/2014/main" id="{1B8C331F-F892-4715-ABA2-6771C6C49A9A}"/>
              </a:ext>
              <a:ext uri="{C183D7F6-B498-43B3-948B-1728B52AA6E4}">
                <adec:decorative xmlns:adec="http://schemas.microsoft.com/office/drawing/2017/decorative" val="1"/>
              </a:ext>
            </a:extLst>
          </p:cNvPr>
          <p:cNvGrpSpPr/>
          <p:nvPr/>
        </p:nvGrpSpPr>
        <p:grpSpPr>
          <a:xfrm>
            <a:off x="2261049" y="1955006"/>
            <a:ext cx="111919" cy="816769"/>
            <a:chOff x="485171" y="1897856"/>
            <a:chExt cx="111919" cy="816769"/>
          </a:xfrm>
        </p:grpSpPr>
        <p:cxnSp>
          <p:nvCxnSpPr>
            <p:cNvPr id="66" name="Straight Connector 65">
              <a:extLst>
                <a:ext uri="{FF2B5EF4-FFF2-40B4-BE49-F238E27FC236}">
                  <a16:creationId xmlns:a16="http://schemas.microsoft.com/office/drawing/2014/main" id="{A9279BD9-4794-4BB2-BBAE-CB98968A0AAA}"/>
                </a:ext>
              </a:extLst>
            </p:cNvPr>
            <p:cNvCxnSpPr>
              <a:cxnSpLocks/>
            </p:cNvCxnSpPr>
            <p:nvPr/>
          </p:nvCxnSpPr>
          <p:spPr>
            <a:xfrm>
              <a:off x="541130" y="1971675"/>
              <a:ext cx="0" cy="742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9DBA002-A48F-43F9-A212-7C5F21246A03}"/>
                </a:ext>
              </a:extLst>
            </p:cNvPr>
            <p:cNvSpPr/>
            <p:nvPr/>
          </p:nvSpPr>
          <p:spPr>
            <a:xfrm>
              <a:off x="485171" y="1897856"/>
              <a:ext cx="111919" cy="111919"/>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68" name="Group 67">
            <a:extLst>
              <a:ext uri="{FF2B5EF4-FFF2-40B4-BE49-F238E27FC236}">
                <a16:creationId xmlns:a16="http://schemas.microsoft.com/office/drawing/2014/main" id="{54DFA7F9-6EA8-42DD-8913-8757592A0AB5}"/>
              </a:ext>
              <a:ext uri="{C183D7F6-B498-43B3-948B-1728B52AA6E4}">
                <adec:decorative xmlns:adec="http://schemas.microsoft.com/office/drawing/2017/decorative" val="1"/>
              </a:ext>
            </a:extLst>
          </p:cNvPr>
          <p:cNvGrpSpPr/>
          <p:nvPr/>
        </p:nvGrpSpPr>
        <p:grpSpPr>
          <a:xfrm>
            <a:off x="5517478" y="3049905"/>
            <a:ext cx="111919" cy="852011"/>
            <a:chOff x="1490084" y="2992755"/>
            <a:chExt cx="111919" cy="852011"/>
          </a:xfrm>
        </p:grpSpPr>
        <p:cxnSp>
          <p:nvCxnSpPr>
            <p:cNvPr id="69" name="Straight Connector 68">
              <a:extLst>
                <a:ext uri="{FF2B5EF4-FFF2-40B4-BE49-F238E27FC236}">
                  <a16:creationId xmlns:a16="http://schemas.microsoft.com/office/drawing/2014/main" id="{BE95381F-C031-412A-8BCD-8077D84690FF}"/>
                </a:ext>
              </a:extLst>
            </p:cNvPr>
            <p:cNvCxnSpPr>
              <a:cxnSpLocks/>
            </p:cNvCxnSpPr>
            <p:nvPr/>
          </p:nvCxnSpPr>
          <p:spPr>
            <a:xfrm>
              <a:off x="1546043" y="2992755"/>
              <a:ext cx="0" cy="742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08996E4-3E4A-4F31-B86A-2D39975CCEEF}"/>
                </a:ext>
              </a:extLst>
            </p:cNvPr>
            <p:cNvSpPr/>
            <p:nvPr/>
          </p:nvSpPr>
          <p:spPr>
            <a:xfrm>
              <a:off x="1490084" y="3732847"/>
              <a:ext cx="111919" cy="111919"/>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2" name="Title 1">
            <a:extLst>
              <a:ext uri="{FF2B5EF4-FFF2-40B4-BE49-F238E27FC236}">
                <a16:creationId xmlns:a16="http://schemas.microsoft.com/office/drawing/2014/main" id="{F85A634F-24F6-4160-855F-02DED0C7602A}"/>
              </a:ext>
            </a:extLst>
          </p:cNvPr>
          <p:cNvSpPr>
            <a:spLocks noGrp="1"/>
          </p:cNvSpPr>
          <p:nvPr>
            <p:ph type="title"/>
          </p:nvPr>
        </p:nvSpPr>
        <p:spPr>
          <a:xfrm>
            <a:off x="368490" y="365760"/>
            <a:ext cx="8407020" cy="398571"/>
          </a:xfrm>
        </p:spPr>
        <p:txBody>
          <a:bodyPr/>
          <a:lstStyle/>
          <a:p>
            <a:r>
              <a:rPr lang="en-US" dirty="0"/>
              <a:t>Roadmap</a:t>
            </a:r>
          </a:p>
        </p:txBody>
      </p:sp>
      <p:sp>
        <p:nvSpPr>
          <p:cNvPr id="82" name="Title 5">
            <a:extLst>
              <a:ext uri="{FF2B5EF4-FFF2-40B4-BE49-F238E27FC236}">
                <a16:creationId xmlns:a16="http://schemas.microsoft.com/office/drawing/2014/main" id="{058AF8E4-45BA-4646-8ED4-E876BF530524}"/>
              </a:ext>
            </a:extLst>
          </p:cNvPr>
          <p:cNvSpPr txBox="1">
            <a:spLocks/>
          </p:cNvSpPr>
          <p:nvPr/>
        </p:nvSpPr>
        <p:spPr>
          <a:xfrm>
            <a:off x="2260600" y="971550"/>
            <a:ext cx="1783080" cy="900000"/>
          </a:xfrm>
          <a:prstGeom prst="rect">
            <a:avLst/>
          </a:prstGeom>
        </p:spPr>
        <p:txBody>
          <a:bodyPr lIns="0" rIns="0" anchor="b" anchorCtr="0"/>
          <a:lstStyle>
            <a:lvl1pPr algn="l" defTabSz="685800" rtl="0" eaLnBrk="1" latinLnBrk="0" hangingPunct="1">
              <a:lnSpc>
                <a:spcPct val="100000"/>
              </a:lnSpc>
              <a:spcBef>
                <a:spcPct val="0"/>
              </a:spcBef>
              <a:buNone/>
              <a:defRPr sz="2800" kern="1200">
                <a:solidFill>
                  <a:schemeClr val="tx1"/>
                </a:solidFill>
                <a:latin typeface="+mj-lt"/>
                <a:ea typeface="+mj-ea"/>
                <a:cs typeface="+mj-cs"/>
              </a:defRPr>
            </a:lvl1pPr>
          </a:lstStyle>
          <a:p>
            <a:r>
              <a:rPr lang="pt-BR" sz="1400" b="1" dirty="0">
                <a:latin typeface="+mn-lt"/>
              </a:rPr>
              <a:t>Mercado</a:t>
            </a:r>
          </a:p>
          <a:p>
            <a:r>
              <a:rPr lang="pt-BR" sz="1050" dirty="0">
                <a:latin typeface="+mn-lt"/>
              </a:rPr>
              <a:t>Pesquisa de mercado</a:t>
            </a:r>
          </a:p>
        </p:txBody>
      </p:sp>
      <p:sp>
        <p:nvSpPr>
          <p:cNvPr id="83" name="Title 5">
            <a:extLst>
              <a:ext uri="{FF2B5EF4-FFF2-40B4-BE49-F238E27FC236}">
                <a16:creationId xmlns:a16="http://schemas.microsoft.com/office/drawing/2014/main" id="{0EB33DA4-1615-4C86-8265-F7EF45A7A701}"/>
              </a:ext>
            </a:extLst>
          </p:cNvPr>
          <p:cNvSpPr txBox="1">
            <a:spLocks/>
          </p:cNvSpPr>
          <p:nvPr/>
        </p:nvSpPr>
        <p:spPr>
          <a:xfrm>
            <a:off x="4470400" y="971550"/>
            <a:ext cx="2266950" cy="900000"/>
          </a:xfrm>
          <a:prstGeom prst="rect">
            <a:avLst/>
          </a:prstGeom>
        </p:spPr>
        <p:txBody>
          <a:bodyPr lIns="0" rIns="0" anchor="b" anchorCtr="0"/>
          <a:lstStyle>
            <a:lvl1pPr algn="l" defTabSz="685800" rtl="0" eaLnBrk="1" latinLnBrk="0" hangingPunct="1">
              <a:lnSpc>
                <a:spcPct val="100000"/>
              </a:lnSpc>
              <a:spcBef>
                <a:spcPct val="0"/>
              </a:spcBef>
              <a:buNone/>
              <a:defRPr sz="2800" kern="1200">
                <a:solidFill>
                  <a:schemeClr val="tx1"/>
                </a:solidFill>
                <a:latin typeface="+mj-lt"/>
                <a:ea typeface="+mj-ea"/>
                <a:cs typeface="+mj-cs"/>
              </a:defRPr>
            </a:lvl1pPr>
          </a:lstStyle>
          <a:p>
            <a:r>
              <a:rPr lang="pt-BR" sz="1400" b="1" dirty="0">
                <a:latin typeface="+mn-lt"/>
              </a:rPr>
              <a:t>Desenvolvimento</a:t>
            </a:r>
          </a:p>
          <a:p>
            <a:r>
              <a:rPr lang="pt-BR" sz="1050" dirty="0">
                <a:latin typeface="+mn-lt"/>
              </a:rPr>
              <a:t>Desenvolvimento da aplicação Web</a:t>
            </a:r>
          </a:p>
        </p:txBody>
      </p:sp>
      <p:sp>
        <p:nvSpPr>
          <p:cNvPr id="86" name="Title 5">
            <a:extLst>
              <a:ext uri="{FF2B5EF4-FFF2-40B4-BE49-F238E27FC236}">
                <a16:creationId xmlns:a16="http://schemas.microsoft.com/office/drawing/2014/main" id="{8802DAE1-A6F9-4B12-AA62-17779C64C8DD}"/>
              </a:ext>
            </a:extLst>
          </p:cNvPr>
          <p:cNvSpPr txBox="1">
            <a:spLocks/>
          </p:cNvSpPr>
          <p:nvPr/>
        </p:nvSpPr>
        <p:spPr>
          <a:xfrm>
            <a:off x="3192035" y="3957750"/>
            <a:ext cx="1783080" cy="900000"/>
          </a:xfrm>
          <a:prstGeom prst="rect">
            <a:avLst/>
          </a:prstGeom>
        </p:spPr>
        <p:txBody>
          <a:bodyPr lIns="0" rIns="0" anchor="t" anchorCtr="0"/>
          <a:lstStyle>
            <a:lvl1pPr algn="l" defTabSz="685800" rtl="0" eaLnBrk="1" latinLnBrk="0" hangingPunct="1">
              <a:lnSpc>
                <a:spcPct val="100000"/>
              </a:lnSpc>
              <a:spcBef>
                <a:spcPct val="0"/>
              </a:spcBef>
              <a:buNone/>
              <a:defRPr sz="2800" kern="1200">
                <a:solidFill>
                  <a:schemeClr val="tx1"/>
                </a:solidFill>
                <a:latin typeface="+mj-lt"/>
                <a:ea typeface="+mj-ea"/>
                <a:cs typeface="+mj-cs"/>
              </a:defRPr>
            </a:lvl1pPr>
          </a:lstStyle>
          <a:p>
            <a:r>
              <a:rPr lang="pt-BR" sz="1400" b="1" dirty="0">
                <a:latin typeface="+mn-lt"/>
              </a:rPr>
              <a:t>Requisitos</a:t>
            </a:r>
          </a:p>
          <a:p>
            <a:r>
              <a:rPr lang="pt-BR" sz="1050" dirty="0">
                <a:latin typeface="+mn-lt"/>
              </a:rPr>
              <a:t>Levantamento de requisitos</a:t>
            </a:r>
          </a:p>
        </p:txBody>
      </p:sp>
      <p:sp>
        <p:nvSpPr>
          <p:cNvPr id="87" name="Title 5">
            <a:extLst>
              <a:ext uri="{FF2B5EF4-FFF2-40B4-BE49-F238E27FC236}">
                <a16:creationId xmlns:a16="http://schemas.microsoft.com/office/drawing/2014/main" id="{03E08D92-28FB-4432-8D2A-4560C34F35D8}"/>
              </a:ext>
            </a:extLst>
          </p:cNvPr>
          <p:cNvSpPr txBox="1">
            <a:spLocks/>
          </p:cNvSpPr>
          <p:nvPr/>
        </p:nvSpPr>
        <p:spPr>
          <a:xfrm>
            <a:off x="5509260" y="3957750"/>
            <a:ext cx="1783080" cy="900000"/>
          </a:xfrm>
          <a:prstGeom prst="rect">
            <a:avLst/>
          </a:prstGeom>
        </p:spPr>
        <p:txBody>
          <a:bodyPr lIns="0" rIns="0" anchor="t" anchorCtr="0"/>
          <a:lstStyle>
            <a:lvl1pPr algn="l" defTabSz="685800" rtl="0" eaLnBrk="1" latinLnBrk="0" hangingPunct="1">
              <a:lnSpc>
                <a:spcPct val="100000"/>
              </a:lnSpc>
              <a:spcBef>
                <a:spcPct val="0"/>
              </a:spcBef>
              <a:buNone/>
              <a:defRPr sz="2800" kern="1200">
                <a:solidFill>
                  <a:schemeClr val="tx1"/>
                </a:solidFill>
                <a:latin typeface="+mj-lt"/>
                <a:ea typeface="+mj-ea"/>
                <a:cs typeface="+mj-cs"/>
              </a:defRPr>
            </a:lvl1pPr>
          </a:lstStyle>
          <a:p>
            <a:r>
              <a:rPr lang="en-US" sz="1400" b="1" dirty="0">
                <a:latin typeface="+mn-lt"/>
              </a:rPr>
              <a:t>Android</a:t>
            </a:r>
          </a:p>
          <a:p>
            <a:r>
              <a:rPr lang="pt-BR" sz="1050" dirty="0">
                <a:latin typeface="+mn-lt"/>
              </a:rPr>
              <a:t>Suporte para Android</a:t>
            </a:r>
          </a:p>
        </p:txBody>
      </p:sp>
      <p:sp>
        <p:nvSpPr>
          <p:cNvPr id="22" name="Arrow: Chevron 21">
            <a:extLst>
              <a:ext uri="{FF2B5EF4-FFF2-40B4-BE49-F238E27FC236}">
                <a16:creationId xmlns:a16="http://schemas.microsoft.com/office/drawing/2014/main" id="{1C00F545-CA5B-4C0D-959E-80F612EF8E43}"/>
              </a:ext>
              <a:ext uri="{C183D7F6-B498-43B3-948B-1728B52AA6E4}">
                <adec:decorative xmlns:adec="http://schemas.microsoft.com/office/drawing/2017/decorative" val="1"/>
              </a:ext>
            </a:extLst>
          </p:cNvPr>
          <p:cNvSpPr/>
          <p:nvPr/>
        </p:nvSpPr>
        <p:spPr>
          <a:xfrm>
            <a:off x="2055504" y="2749555"/>
            <a:ext cx="1229492" cy="339356"/>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2019</a:t>
            </a:r>
          </a:p>
        </p:txBody>
      </p:sp>
      <p:sp>
        <p:nvSpPr>
          <p:cNvPr id="23" name="Arrow: Chevron 22">
            <a:extLst>
              <a:ext uri="{FF2B5EF4-FFF2-40B4-BE49-F238E27FC236}">
                <a16:creationId xmlns:a16="http://schemas.microsoft.com/office/drawing/2014/main" id="{12E2B12B-2995-4821-BACF-6794080B4B60}"/>
              </a:ext>
              <a:ext uri="{C183D7F6-B498-43B3-948B-1728B52AA6E4}">
                <adec:decorative xmlns:adec="http://schemas.microsoft.com/office/drawing/2017/decorative" val="1"/>
              </a:ext>
            </a:extLst>
          </p:cNvPr>
          <p:cNvSpPr/>
          <p:nvPr/>
        </p:nvSpPr>
        <p:spPr>
          <a:xfrm>
            <a:off x="3187239" y="2749555"/>
            <a:ext cx="1229492" cy="339356"/>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2020</a:t>
            </a:r>
          </a:p>
        </p:txBody>
      </p:sp>
      <p:sp>
        <p:nvSpPr>
          <p:cNvPr id="24" name="Arrow: Chevron 23">
            <a:extLst>
              <a:ext uri="{FF2B5EF4-FFF2-40B4-BE49-F238E27FC236}">
                <a16:creationId xmlns:a16="http://schemas.microsoft.com/office/drawing/2014/main" id="{54D022EC-6702-4AED-9E42-E83881795D7F}"/>
              </a:ext>
              <a:ext uri="{C183D7F6-B498-43B3-948B-1728B52AA6E4}">
                <adec:decorative xmlns:adec="http://schemas.microsoft.com/office/drawing/2017/decorative" val="1"/>
              </a:ext>
            </a:extLst>
          </p:cNvPr>
          <p:cNvSpPr/>
          <p:nvPr/>
        </p:nvSpPr>
        <p:spPr>
          <a:xfrm>
            <a:off x="4318974" y="2749555"/>
            <a:ext cx="1229492" cy="33935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chemeClr val="bg1"/>
                  </a:solidFill>
                </a:ln>
                <a:solidFill>
                  <a:schemeClr val="bg1"/>
                </a:solidFill>
              </a:rPr>
              <a:t>2021</a:t>
            </a:r>
          </a:p>
        </p:txBody>
      </p:sp>
      <p:sp>
        <p:nvSpPr>
          <p:cNvPr id="27" name="Arrow: Chevron 26">
            <a:extLst>
              <a:ext uri="{FF2B5EF4-FFF2-40B4-BE49-F238E27FC236}">
                <a16:creationId xmlns:a16="http://schemas.microsoft.com/office/drawing/2014/main" id="{29E811EE-FC2F-4EB7-9B6A-98AB795B1278}"/>
              </a:ext>
              <a:ext uri="{C183D7F6-B498-43B3-948B-1728B52AA6E4}">
                <adec:decorative xmlns:adec="http://schemas.microsoft.com/office/drawing/2017/decorative" val="1"/>
              </a:ext>
            </a:extLst>
          </p:cNvPr>
          <p:cNvSpPr/>
          <p:nvPr/>
        </p:nvSpPr>
        <p:spPr>
          <a:xfrm>
            <a:off x="5450708" y="2749555"/>
            <a:ext cx="1229492" cy="339356"/>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2022</a:t>
            </a:r>
          </a:p>
        </p:txBody>
      </p:sp>
      <p:pic>
        <p:nvPicPr>
          <p:cNvPr id="25" name="Imagem 24" descr="Logotipo&#10;&#10;Descrição gerada automaticamente">
            <a:extLst>
              <a:ext uri="{FF2B5EF4-FFF2-40B4-BE49-F238E27FC236}">
                <a16:creationId xmlns:a16="http://schemas.microsoft.com/office/drawing/2014/main" id="{D63461A9-7F9A-4E72-BF87-3EEA9926D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81" y="4420169"/>
            <a:ext cx="625964" cy="625964"/>
          </a:xfrm>
          <a:prstGeom prst="rect">
            <a:avLst/>
          </a:prstGeom>
        </p:spPr>
      </p:pic>
    </p:spTree>
    <p:extLst>
      <p:ext uri="{BB962C8B-B14F-4D97-AF65-F5344CB8AC3E}">
        <p14:creationId xmlns:p14="http://schemas.microsoft.com/office/powerpoint/2010/main" val="1658510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C07B6DE-E9F4-4EF9-9885-2BCD98911361}"/>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a:stretch/>
        </p:blipFill>
        <p:spPr>
          <a:xfrm>
            <a:off x="0" y="0"/>
            <a:ext cx="9144000" cy="5143500"/>
          </a:xfrm>
        </p:spPr>
      </p:pic>
      <p:sp>
        <p:nvSpPr>
          <p:cNvPr id="4" name="Rectangle 3">
            <a:extLst>
              <a:ext uri="{FF2B5EF4-FFF2-40B4-BE49-F238E27FC236}">
                <a16:creationId xmlns:a16="http://schemas.microsoft.com/office/drawing/2014/main" id="{59751BF3-0568-4934-B330-C7CADE1DC0CC}"/>
              </a:ext>
              <a:ext uri="{C183D7F6-B498-43B3-948B-1728B52AA6E4}">
                <adec:decorative xmlns:adec="http://schemas.microsoft.com/office/drawing/2017/decorative" val="1"/>
              </a:ext>
            </a:extLst>
          </p:cNvPr>
          <p:cNvSpPr/>
          <p:nvPr/>
        </p:nvSpPr>
        <p:spPr>
          <a:xfrm>
            <a:off x="0" y="0"/>
            <a:ext cx="9144000" cy="51435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 name="Title 5">
            <a:extLst>
              <a:ext uri="{FF2B5EF4-FFF2-40B4-BE49-F238E27FC236}">
                <a16:creationId xmlns:a16="http://schemas.microsoft.com/office/drawing/2014/main" id="{A9B3CDFC-DA1B-4742-810F-B45A8C8667AB}"/>
              </a:ext>
            </a:extLst>
          </p:cNvPr>
          <p:cNvSpPr>
            <a:spLocks noGrp="1"/>
          </p:cNvSpPr>
          <p:nvPr>
            <p:ph type="title"/>
          </p:nvPr>
        </p:nvSpPr>
        <p:spPr>
          <a:xfrm>
            <a:off x="366713" y="857503"/>
            <a:ext cx="8410574" cy="3432395"/>
          </a:xfrm>
        </p:spPr>
        <p:txBody>
          <a:bodyPr/>
          <a:lstStyle/>
          <a:p>
            <a:r>
              <a:rPr lang="en-US" dirty="0"/>
              <a:t>Thank you!</a:t>
            </a:r>
            <a:br>
              <a:rPr lang="en-US" dirty="0"/>
            </a:br>
            <a:r>
              <a:rPr lang="en-US" sz="2400" dirty="0">
                <a:latin typeface="+mn-lt"/>
              </a:rPr>
              <a:t>(Q&amp;A)</a:t>
            </a:r>
          </a:p>
        </p:txBody>
      </p:sp>
      <p:sp>
        <p:nvSpPr>
          <p:cNvPr id="10" name="Text Placeholder 9">
            <a:extLst>
              <a:ext uri="{FF2B5EF4-FFF2-40B4-BE49-F238E27FC236}">
                <a16:creationId xmlns:a16="http://schemas.microsoft.com/office/drawing/2014/main" id="{32A43284-25CF-4789-8E80-6DBB78954395}"/>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545298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941430C4-85EA-461D-B990-68ED7BFA318F}"/>
              </a:ext>
            </a:extLst>
          </p:cNvPr>
          <p:cNvSpPr txBox="1">
            <a:spLocks/>
          </p:cNvSpPr>
          <p:nvPr/>
        </p:nvSpPr>
        <p:spPr>
          <a:xfrm>
            <a:off x="731519" y="2031005"/>
            <a:ext cx="7223760" cy="1824898"/>
          </a:xfrm>
          <a:prstGeom prst="rect">
            <a:avLst/>
          </a:prstGeom>
        </p:spPr>
        <p:txBody>
          <a:bodyPr lIns="0" rIns="0" anchor="t" anchorCtr="0"/>
          <a:lstStyle>
            <a:lvl1pPr algn="l" defTabSz="685800" rtl="0" eaLnBrk="1" latinLnBrk="0" hangingPunct="1">
              <a:lnSpc>
                <a:spcPct val="100000"/>
              </a:lnSpc>
              <a:spcBef>
                <a:spcPct val="0"/>
              </a:spcBef>
              <a:buNone/>
              <a:defRPr sz="2800" kern="1200">
                <a:solidFill>
                  <a:schemeClr val="tx1"/>
                </a:solidFill>
                <a:latin typeface="+mj-lt"/>
                <a:ea typeface="+mj-ea"/>
                <a:cs typeface="+mj-cs"/>
              </a:defRPr>
            </a:lvl1pPr>
          </a:lstStyle>
          <a:p>
            <a:pPr algn="ctr"/>
            <a:r>
              <a:rPr lang="pt-BR" b="1" i="1" dirty="0">
                <a:latin typeface="+mn-lt"/>
              </a:rPr>
              <a:t>Serviço de atendimento aos clientes que procuram por soluções, esclarecimentos sobre dúvidas e outras solicitações técnicas relacionadas.</a:t>
            </a:r>
          </a:p>
        </p:txBody>
      </p:sp>
      <p:sp>
        <p:nvSpPr>
          <p:cNvPr id="5" name="Title 5">
            <a:extLst>
              <a:ext uri="{FF2B5EF4-FFF2-40B4-BE49-F238E27FC236}">
                <a16:creationId xmlns:a16="http://schemas.microsoft.com/office/drawing/2014/main" id="{0D744EF2-69B5-4BED-9E2C-DE1B4B578548}"/>
              </a:ext>
            </a:extLst>
          </p:cNvPr>
          <p:cNvSpPr txBox="1">
            <a:spLocks/>
          </p:cNvSpPr>
          <p:nvPr/>
        </p:nvSpPr>
        <p:spPr>
          <a:xfrm>
            <a:off x="501227" y="196441"/>
            <a:ext cx="7911254" cy="453799"/>
          </a:xfrm>
          <a:prstGeom prst="rect">
            <a:avLst/>
          </a:prstGeom>
        </p:spPr>
        <p:txBody>
          <a:bodyPr lIns="0" rIns="0" anchor="t" anchorCtr="0"/>
          <a:lstStyle>
            <a:lvl1pPr algn="l" defTabSz="685800" rtl="0" eaLnBrk="1" latinLnBrk="0" hangingPunct="1">
              <a:lnSpc>
                <a:spcPct val="100000"/>
              </a:lnSpc>
              <a:spcBef>
                <a:spcPct val="0"/>
              </a:spcBef>
              <a:buNone/>
              <a:defRPr sz="2800" kern="1200">
                <a:solidFill>
                  <a:schemeClr val="tx1"/>
                </a:solidFill>
                <a:latin typeface="+mj-lt"/>
                <a:ea typeface="+mj-ea"/>
                <a:cs typeface="+mj-cs"/>
              </a:defRPr>
            </a:lvl1pPr>
          </a:lstStyle>
          <a:p>
            <a:pPr algn="ctr"/>
            <a:r>
              <a:rPr lang="pt-BR" sz="2000" i="1" dirty="0">
                <a:latin typeface="+mn-lt"/>
              </a:rPr>
              <a:t>Nosso sistema tem como objetivo resolver:</a:t>
            </a:r>
            <a:endParaRPr lang="pt-BR" sz="1400" i="1" dirty="0">
              <a:latin typeface="+mn-lt"/>
            </a:endParaRPr>
          </a:p>
        </p:txBody>
      </p:sp>
      <p:pic>
        <p:nvPicPr>
          <p:cNvPr id="7" name="Graphic 6">
            <a:extLst>
              <a:ext uri="{FF2B5EF4-FFF2-40B4-BE49-F238E27FC236}">
                <a16:creationId xmlns:a16="http://schemas.microsoft.com/office/drawing/2014/main" id="{1F07C029-5FDA-4AD6-9BA5-07988B9236D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19" y="1316285"/>
            <a:ext cx="712274" cy="712272"/>
          </a:xfrm>
          <a:prstGeom prst="rect">
            <a:avLst/>
          </a:prstGeom>
        </p:spPr>
      </p:pic>
      <p:pic>
        <p:nvPicPr>
          <p:cNvPr id="8" name="Graphic 7">
            <a:extLst>
              <a:ext uri="{FF2B5EF4-FFF2-40B4-BE49-F238E27FC236}">
                <a16:creationId xmlns:a16="http://schemas.microsoft.com/office/drawing/2014/main" id="{3E55B6F4-B88A-384D-97A2-08B798BE788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7700209" y="3416639"/>
            <a:ext cx="712272" cy="712274"/>
          </a:xfrm>
          <a:prstGeom prst="rect">
            <a:avLst/>
          </a:prstGeom>
        </p:spPr>
      </p:pic>
      <p:cxnSp>
        <p:nvCxnSpPr>
          <p:cNvPr id="4" name="Conector reto 3">
            <a:extLst>
              <a:ext uri="{FF2B5EF4-FFF2-40B4-BE49-F238E27FC236}">
                <a16:creationId xmlns:a16="http://schemas.microsoft.com/office/drawing/2014/main" id="{8B433FB2-623D-4DB4-82EA-C873B4A944C2}"/>
              </a:ext>
            </a:extLst>
          </p:cNvPr>
          <p:cNvCxnSpPr/>
          <p:nvPr/>
        </p:nvCxnSpPr>
        <p:spPr>
          <a:xfrm>
            <a:off x="501227" y="887305"/>
            <a:ext cx="7911254"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Imagem 17" descr="Logotipo&#10;&#10;Descrição gerada automaticamente">
            <a:extLst>
              <a:ext uri="{FF2B5EF4-FFF2-40B4-BE49-F238E27FC236}">
                <a16:creationId xmlns:a16="http://schemas.microsoft.com/office/drawing/2014/main" id="{3BD8944E-E2CA-4F2B-8B9F-F61EEEB78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481" y="4420169"/>
            <a:ext cx="625964" cy="625964"/>
          </a:xfrm>
          <a:prstGeom prst="rect">
            <a:avLst/>
          </a:prstGeom>
        </p:spPr>
      </p:pic>
    </p:spTree>
    <p:extLst>
      <p:ext uri="{BB962C8B-B14F-4D97-AF65-F5344CB8AC3E}">
        <p14:creationId xmlns:p14="http://schemas.microsoft.com/office/powerpoint/2010/main" val="1029544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78EA-ED88-4E9C-8997-26158540D392}"/>
              </a:ext>
            </a:extLst>
          </p:cNvPr>
          <p:cNvSpPr>
            <a:spLocks noGrp="1"/>
          </p:cNvSpPr>
          <p:nvPr>
            <p:ph type="title"/>
          </p:nvPr>
        </p:nvSpPr>
        <p:spPr>
          <a:xfrm>
            <a:off x="4265613" y="365760"/>
            <a:ext cx="4072636" cy="398571"/>
          </a:xfrm>
        </p:spPr>
        <p:txBody>
          <a:bodyPr/>
          <a:lstStyle/>
          <a:p>
            <a:r>
              <a:rPr lang="pt-BR" dirty="0"/>
              <a:t>Tecnologias utilizadas</a:t>
            </a:r>
          </a:p>
        </p:txBody>
      </p:sp>
      <p:sp>
        <p:nvSpPr>
          <p:cNvPr id="69" name="Title 19">
            <a:extLst>
              <a:ext uri="{FF2B5EF4-FFF2-40B4-BE49-F238E27FC236}">
                <a16:creationId xmlns:a16="http://schemas.microsoft.com/office/drawing/2014/main" id="{D6312C8A-E87B-4732-BA72-21299DB8F1AF}"/>
              </a:ext>
            </a:extLst>
          </p:cNvPr>
          <p:cNvSpPr txBox="1">
            <a:spLocks/>
          </p:cNvSpPr>
          <p:nvPr/>
        </p:nvSpPr>
        <p:spPr>
          <a:xfrm>
            <a:off x="5064973" y="1096269"/>
            <a:ext cx="3238815" cy="276999"/>
          </a:xfrm>
          <a:prstGeom prst="rect">
            <a:avLst/>
          </a:prstGeom>
        </p:spPr>
        <p:txBody>
          <a:bodyPr vert="horz" wrap="square" lIns="0" tIns="0" rIns="0" bIns="0" rtlCol="0" anchor="ctr"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pt-BR" sz="1800" dirty="0">
                <a:latin typeface="+mn-lt"/>
              </a:rPr>
              <a:t>HTML</a:t>
            </a:r>
          </a:p>
        </p:txBody>
      </p:sp>
      <p:sp>
        <p:nvSpPr>
          <p:cNvPr id="71" name="Title 19">
            <a:extLst>
              <a:ext uri="{FF2B5EF4-FFF2-40B4-BE49-F238E27FC236}">
                <a16:creationId xmlns:a16="http://schemas.microsoft.com/office/drawing/2014/main" id="{28F95638-3BAF-4AD3-8F3E-251A0075433D}"/>
              </a:ext>
            </a:extLst>
          </p:cNvPr>
          <p:cNvSpPr txBox="1">
            <a:spLocks/>
          </p:cNvSpPr>
          <p:nvPr/>
        </p:nvSpPr>
        <p:spPr>
          <a:xfrm>
            <a:off x="5064973" y="1765615"/>
            <a:ext cx="3238815" cy="276999"/>
          </a:xfrm>
          <a:prstGeom prst="rect">
            <a:avLst/>
          </a:prstGeom>
        </p:spPr>
        <p:txBody>
          <a:bodyPr vert="horz" wrap="square" lIns="0" tIns="0" rIns="0" bIns="0" rtlCol="0" anchor="ctr"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800" dirty="0">
                <a:latin typeface="+mn-lt"/>
              </a:rPr>
              <a:t>CSS</a:t>
            </a:r>
          </a:p>
        </p:txBody>
      </p:sp>
      <p:sp>
        <p:nvSpPr>
          <p:cNvPr id="73" name="Title 19">
            <a:extLst>
              <a:ext uri="{FF2B5EF4-FFF2-40B4-BE49-F238E27FC236}">
                <a16:creationId xmlns:a16="http://schemas.microsoft.com/office/drawing/2014/main" id="{6D47E27E-84AC-4B6F-AB6F-6EE3E84EF122}"/>
              </a:ext>
            </a:extLst>
          </p:cNvPr>
          <p:cNvSpPr txBox="1">
            <a:spLocks/>
          </p:cNvSpPr>
          <p:nvPr/>
        </p:nvSpPr>
        <p:spPr>
          <a:xfrm>
            <a:off x="5064973" y="2439305"/>
            <a:ext cx="3238815" cy="276999"/>
          </a:xfrm>
          <a:prstGeom prst="rect">
            <a:avLst/>
          </a:prstGeom>
        </p:spPr>
        <p:txBody>
          <a:bodyPr vert="horz" wrap="square" lIns="0" tIns="0" rIns="0" bIns="0" rtlCol="0" anchor="ctr"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800" dirty="0">
                <a:latin typeface="+mn-lt"/>
              </a:rPr>
              <a:t>JavaScript</a:t>
            </a:r>
          </a:p>
        </p:txBody>
      </p:sp>
      <p:sp>
        <p:nvSpPr>
          <p:cNvPr id="75" name="Title 19">
            <a:extLst>
              <a:ext uri="{FF2B5EF4-FFF2-40B4-BE49-F238E27FC236}">
                <a16:creationId xmlns:a16="http://schemas.microsoft.com/office/drawing/2014/main" id="{6B972B28-27BA-465A-A479-3994D8BD1EE7}"/>
              </a:ext>
            </a:extLst>
          </p:cNvPr>
          <p:cNvSpPr txBox="1">
            <a:spLocks/>
          </p:cNvSpPr>
          <p:nvPr/>
        </p:nvSpPr>
        <p:spPr>
          <a:xfrm>
            <a:off x="5064973" y="3112997"/>
            <a:ext cx="3238815" cy="276999"/>
          </a:xfrm>
          <a:prstGeom prst="rect">
            <a:avLst/>
          </a:prstGeom>
        </p:spPr>
        <p:txBody>
          <a:bodyPr vert="horz" wrap="square" lIns="0" tIns="0" rIns="0" bIns="0" rtlCol="0" anchor="ctr"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800" dirty="0">
                <a:latin typeface="+mn-lt"/>
              </a:rPr>
              <a:t>Ajax</a:t>
            </a:r>
          </a:p>
        </p:txBody>
      </p:sp>
      <p:sp>
        <p:nvSpPr>
          <p:cNvPr id="60" name="Title 19">
            <a:extLst>
              <a:ext uri="{FF2B5EF4-FFF2-40B4-BE49-F238E27FC236}">
                <a16:creationId xmlns:a16="http://schemas.microsoft.com/office/drawing/2014/main" id="{B02A3C9A-45EA-454C-9413-B4D5D8C1BA0A}"/>
              </a:ext>
            </a:extLst>
          </p:cNvPr>
          <p:cNvSpPr txBox="1">
            <a:spLocks/>
          </p:cNvSpPr>
          <p:nvPr/>
        </p:nvSpPr>
        <p:spPr>
          <a:xfrm>
            <a:off x="5064973" y="3786688"/>
            <a:ext cx="3238815" cy="276999"/>
          </a:xfrm>
          <a:prstGeom prst="rect">
            <a:avLst/>
          </a:prstGeom>
        </p:spPr>
        <p:txBody>
          <a:bodyPr vert="horz" wrap="square" lIns="0" tIns="0" rIns="0" bIns="0" rtlCol="0" anchor="ctr"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800" dirty="0">
                <a:latin typeface="+mn-lt"/>
              </a:rPr>
              <a:t>PHP</a:t>
            </a:r>
          </a:p>
        </p:txBody>
      </p:sp>
      <p:pic>
        <p:nvPicPr>
          <p:cNvPr id="14" name="Imagem 13">
            <a:extLst>
              <a:ext uri="{FF2B5EF4-FFF2-40B4-BE49-F238E27FC236}">
                <a16:creationId xmlns:a16="http://schemas.microsoft.com/office/drawing/2014/main" id="{8B3C360A-F671-420E-BB2B-D35496CC5E90}"/>
              </a:ext>
            </a:extLst>
          </p:cNvPr>
          <p:cNvPicPr>
            <a:picLocks noChangeAspect="1"/>
          </p:cNvPicPr>
          <p:nvPr/>
        </p:nvPicPr>
        <p:blipFill>
          <a:blip r:embed="rId2"/>
          <a:stretch>
            <a:fillRect/>
          </a:stretch>
        </p:blipFill>
        <p:spPr>
          <a:xfrm>
            <a:off x="0" y="0"/>
            <a:ext cx="3212659" cy="5143500"/>
          </a:xfrm>
          <a:prstGeom prst="rect">
            <a:avLst/>
          </a:prstGeom>
        </p:spPr>
      </p:pic>
      <p:sp>
        <p:nvSpPr>
          <p:cNvPr id="124" name="Title 19">
            <a:extLst>
              <a:ext uri="{FF2B5EF4-FFF2-40B4-BE49-F238E27FC236}">
                <a16:creationId xmlns:a16="http://schemas.microsoft.com/office/drawing/2014/main" id="{EC6674E8-0531-4866-915D-4A2C27E43896}"/>
              </a:ext>
            </a:extLst>
          </p:cNvPr>
          <p:cNvSpPr txBox="1">
            <a:spLocks/>
          </p:cNvSpPr>
          <p:nvPr/>
        </p:nvSpPr>
        <p:spPr>
          <a:xfrm>
            <a:off x="5068361" y="4460381"/>
            <a:ext cx="3238815" cy="276999"/>
          </a:xfrm>
          <a:prstGeom prst="rect">
            <a:avLst/>
          </a:prstGeom>
        </p:spPr>
        <p:txBody>
          <a:bodyPr vert="horz" wrap="square" lIns="0" tIns="0" rIns="0" bIns="0" rtlCol="0" anchor="ctr"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800" dirty="0">
                <a:latin typeface="+mn-lt"/>
              </a:rPr>
              <a:t>PostgreSQL 9.6</a:t>
            </a:r>
          </a:p>
        </p:txBody>
      </p:sp>
      <p:pic>
        <p:nvPicPr>
          <p:cNvPr id="1026" name="Picture 2" descr="HTML5 – Wikipédia, a enciclopédia livre">
            <a:extLst>
              <a:ext uri="{FF2B5EF4-FFF2-40B4-BE49-F238E27FC236}">
                <a16:creationId xmlns:a16="http://schemas.microsoft.com/office/drawing/2014/main" id="{6E5F74C5-0344-421C-88EB-2C6C9F7D7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565" y="996394"/>
            <a:ext cx="484875" cy="484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s Icon Png #427052 - Free Icons Library">
            <a:extLst>
              <a:ext uri="{FF2B5EF4-FFF2-40B4-BE49-F238E27FC236}">
                <a16:creationId xmlns:a16="http://schemas.microsoft.com/office/drawing/2014/main" id="{4D4DE2E2-7588-495D-9ADD-55EB32DD5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809" y="1677594"/>
            <a:ext cx="333564" cy="4679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Javascript Icon - Download in Flat Style">
            <a:extLst>
              <a:ext uri="{FF2B5EF4-FFF2-40B4-BE49-F238E27FC236}">
                <a16:creationId xmlns:a16="http://schemas.microsoft.com/office/drawing/2014/main" id="{A82EC1D6-25AC-4BE2-995A-D363CF51C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8474" y="2341821"/>
            <a:ext cx="471966" cy="47196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ntro to Ajax. By: Henok Samuel | by Henok Samuel | Medium">
            <a:extLst>
              <a:ext uri="{FF2B5EF4-FFF2-40B4-BE49-F238E27FC236}">
                <a16:creationId xmlns:a16="http://schemas.microsoft.com/office/drawing/2014/main" id="{BA63426B-3B91-4DD2-9B7B-7D320B3BE9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2962" y="2920288"/>
            <a:ext cx="616799" cy="58595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HP – Wikipédia, a enciclopédia livre">
            <a:extLst>
              <a:ext uri="{FF2B5EF4-FFF2-40B4-BE49-F238E27FC236}">
                <a16:creationId xmlns:a16="http://schemas.microsoft.com/office/drawing/2014/main" id="{7E58E279-E174-4E8B-9E5C-5CF25C4DCA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2017" y="3786688"/>
            <a:ext cx="593747" cy="32058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ostgres Icon? · Issue #197 · PKief/vscode-material-icon-theme · GitHub">
            <a:extLst>
              <a:ext uri="{FF2B5EF4-FFF2-40B4-BE49-F238E27FC236}">
                <a16:creationId xmlns:a16="http://schemas.microsoft.com/office/drawing/2014/main" id="{BE876489-0002-41C0-9759-8793F0EB23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9861" y="4387711"/>
            <a:ext cx="480579" cy="495569"/>
          </a:xfrm>
          <a:prstGeom prst="rect">
            <a:avLst/>
          </a:prstGeom>
          <a:noFill/>
          <a:extLst>
            <a:ext uri="{909E8E84-426E-40DD-AFC4-6F175D3DCCD1}">
              <a14:hiddenFill xmlns:a14="http://schemas.microsoft.com/office/drawing/2010/main">
                <a:solidFill>
                  <a:srgbClr val="FFFFFF"/>
                </a:solidFill>
              </a14:hiddenFill>
            </a:ext>
          </a:extLst>
        </p:spPr>
      </p:pic>
      <p:pic>
        <p:nvPicPr>
          <p:cNvPr id="138" name="Imagem 137" descr="Logotipo&#10;&#10;Descrição gerada automaticamente">
            <a:extLst>
              <a:ext uri="{FF2B5EF4-FFF2-40B4-BE49-F238E27FC236}">
                <a16:creationId xmlns:a16="http://schemas.microsoft.com/office/drawing/2014/main" id="{1442220C-086B-4575-8A20-33EE8FAA68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2481" y="4420169"/>
            <a:ext cx="625964" cy="625964"/>
          </a:xfrm>
          <a:prstGeom prst="rect">
            <a:avLst/>
          </a:prstGeom>
        </p:spPr>
      </p:pic>
    </p:spTree>
    <p:extLst>
      <p:ext uri="{BB962C8B-B14F-4D97-AF65-F5344CB8AC3E}">
        <p14:creationId xmlns:p14="http://schemas.microsoft.com/office/powerpoint/2010/main" val="2735531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ED8847-CD7E-48D7-A526-E52206604D28}"/>
              </a:ext>
            </a:extLst>
          </p:cNvPr>
          <p:cNvSpPr>
            <a:spLocks noGrp="1"/>
          </p:cNvSpPr>
          <p:nvPr>
            <p:ph type="title"/>
          </p:nvPr>
        </p:nvSpPr>
        <p:spPr/>
        <p:txBody>
          <a:bodyPr/>
          <a:lstStyle/>
          <a:p>
            <a:pPr algn="ctr"/>
            <a:r>
              <a:rPr lang="pt-BR" dirty="0"/>
              <a:t>Interface atendente</a:t>
            </a:r>
          </a:p>
        </p:txBody>
      </p:sp>
      <p:sp>
        <p:nvSpPr>
          <p:cNvPr id="3" name="Espaço Reservado para Conteúdo 2">
            <a:extLst>
              <a:ext uri="{FF2B5EF4-FFF2-40B4-BE49-F238E27FC236}">
                <a16:creationId xmlns:a16="http://schemas.microsoft.com/office/drawing/2014/main" id="{3EEF19F4-9138-4B9E-B6C4-6ECEFC6DB72F}"/>
              </a:ext>
            </a:extLst>
          </p:cNvPr>
          <p:cNvSpPr>
            <a:spLocks noGrp="1"/>
          </p:cNvSpPr>
          <p:nvPr>
            <p:ph idx="1"/>
          </p:nvPr>
        </p:nvSpPr>
        <p:spPr/>
        <p:txBody>
          <a:bodyPr>
            <a:normAutofit fontScale="92500" lnSpcReduction="10000"/>
          </a:bodyPr>
          <a:lstStyle/>
          <a:p>
            <a:r>
              <a:rPr lang="pt-BR" dirty="0"/>
              <a:t>Acessar interface com login e senha</a:t>
            </a:r>
          </a:p>
          <a:p>
            <a:r>
              <a:rPr lang="pt-BR" b="1" dirty="0"/>
              <a:t>Cadastrar e remover empresas</a:t>
            </a:r>
          </a:p>
          <a:p>
            <a:r>
              <a:rPr lang="pt-BR" b="1" dirty="0"/>
              <a:t>Cadastrar e remover clientes</a:t>
            </a:r>
          </a:p>
          <a:p>
            <a:r>
              <a:rPr lang="pt-BR" b="1" dirty="0"/>
              <a:t>Cadastrar e remover departamentos</a:t>
            </a:r>
          </a:p>
          <a:p>
            <a:r>
              <a:rPr lang="pt-BR" dirty="0"/>
              <a:t>Atender chamados abertos por clientes</a:t>
            </a:r>
          </a:p>
          <a:p>
            <a:r>
              <a:rPr lang="pt-BR" dirty="0"/>
              <a:t>Responder chat com clientes</a:t>
            </a:r>
          </a:p>
          <a:p>
            <a:pPr lvl="1"/>
            <a:r>
              <a:rPr lang="pt-BR" dirty="0"/>
              <a:t>Enviar mensagens, </a:t>
            </a:r>
            <a:r>
              <a:rPr lang="pt-BR" dirty="0" err="1"/>
              <a:t>emoji</a:t>
            </a:r>
            <a:r>
              <a:rPr lang="pt-BR" dirty="0"/>
              <a:t> e imagens</a:t>
            </a:r>
          </a:p>
          <a:p>
            <a:r>
              <a:rPr lang="pt-BR" dirty="0"/>
              <a:t>Visualizar status de chamado</a:t>
            </a:r>
          </a:p>
          <a:p>
            <a:pPr lvl="1"/>
            <a:r>
              <a:rPr lang="pt-BR" dirty="0"/>
              <a:t>Em aberto, em atendimento e pendente</a:t>
            </a:r>
          </a:p>
        </p:txBody>
      </p:sp>
      <p:sp>
        <p:nvSpPr>
          <p:cNvPr id="4" name="Espaço Reservado para Texto 3">
            <a:extLst>
              <a:ext uri="{FF2B5EF4-FFF2-40B4-BE49-F238E27FC236}">
                <a16:creationId xmlns:a16="http://schemas.microsoft.com/office/drawing/2014/main" id="{9CB03CC3-8EE2-4E97-AC52-82EE70177BF8}"/>
              </a:ext>
            </a:extLst>
          </p:cNvPr>
          <p:cNvSpPr>
            <a:spLocks noGrp="1"/>
          </p:cNvSpPr>
          <p:nvPr>
            <p:ph type="body" sz="quarter" idx="12"/>
          </p:nvPr>
        </p:nvSpPr>
        <p:spPr>
          <a:xfrm>
            <a:off x="4940300" y="365760"/>
            <a:ext cx="3835400" cy="338554"/>
          </a:xfrm>
        </p:spPr>
        <p:txBody>
          <a:bodyPr/>
          <a:lstStyle/>
          <a:p>
            <a:pPr algn="ctr"/>
            <a:r>
              <a:rPr lang="pt-BR" dirty="0"/>
              <a:t>Interface cliente</a:t>
            </a:r>
          </a:p>
        </p:txBody>
      </p:sp>
      <p:sp>
        <p:nvSpPr>
          <p:cNvPr id="5" name="Espaço Reservado para Conteúdo 4">
            <a:extLst>
              <a:ext uri="{FF2B5EF4-FFF2-40B4-BE49-F238E27FC236}">
                <a16:creationId xmlns:a16="http://schemas.microsoft.com/office/drawing/2014/main" id="{E74F5A4F-1B2A-4BE1-8F8D-2A36C4080324}"/>
              </a:ext>
            </a:extLst>
          </p:cNvPr>
          <p:cNvSpPr>
            <a:spLocks noGrp="1"/>
          </p:cNvSpPr>
          <p:nvPr>
            <p:ph idx="11"/>
          </p:nvPr>
        </p:nvSpPr>
        <p:spPr/>
        <p:txBody>
          <a:bodyPr/>
          <a:lstStyle/>
          <a:p>
            <a:r>
              <a:rPr lang="pt-BR" dirty="0"/>
              <a:t>Acessar interface com login e senha</a:t>
            </a:r>
          </a:p>
          <a:p>
            <a:r>
              <a:rPr lang="pt-BR" dirty="0"/>
              <a:t>Abrir chamado de suporte com atendentes</a:t>
            </a:r>
          </a:p>
          <a:p>
            <a:r>
              <a:rPr lang="pt-BR" dirty="0"/>
              <a:t>Responder chat com atendentes</a:t>
            </a:r>
          </a:p>
          <a:p>
            <a:pPr lvl="1"/>
            <a:r>
              <a:rPr lang="pt-BR" dirty="0"/>
              <a:t>Enviar mensagens, </a:t>
            </a:r>
            <a:r>
              <a:rPr lang="pt-BR" dirty="0" err="1"/>
              <a:t>emoji</a:t>
            </a:r>
            <a:r>
              <a:rPr lang="pt-BR" dirty="0"/>
              <a:t> e imagens</a:t>
            </a:r>
          </a:p>
          <a:p>
            <a:r>
              <a:rPr lang="pt-BR" dirty="0"/>
              <a:t>Visualizar status de chamado</a:t>
            </a:r>
          </a:p>
          <a:p>
            <a:pPr lvl="1"/>
            <a:r>
              <a:rPr lang="pt-BR" dirty="0"/>
              <a:t>Em aberto, em atendimento, pendente e finalizado</a:t>
            </a:r>
          </a:p>
          <a:p>
            <a:pPr marL="228600" lvl="1" indent="0">
              <a:buNone/>
            </a:pPr>
            <a:endParaRPr lang="pt-BR" dirty="0"/>
          </a:p>
          <a:p>
            <a:pPr lvl="1"/>
            <a:endParaRPr lang="pt-BR" dirty="0"/>
          </a:p>
          <a:p>
            <a:pPr lvl="1"/>
            <a:endParaRPr lang="pt-BR" dirty="0"/>
          </a:p>
          <a:p>
            <a:pPr marL="0" indent="0">
              <a:buNone/>
            </a:pPr>
            <a:endParaRPr lang="pt-BR" dirty="0"/>
          </a:p>
        </p:txBody>
      </p:sp>
      <p:pic>
        <p:nvPicPr>
          <p:cNvPr id="8" name="Imagem 7" descr="Logotipo&#10;&#10;Descrição gerada automaticamente">
            <a:extLst>
              <a:ext uri="{FF2B5EF4-FFF2-40B4-BE49-F238E27FC236}">
                <a16:creationId xmlns:a16="http://schemas.microsoft.com/office/drawing/2014/main" id="{2FCBCA77-4728-4C22-8BA0-5D60D0FDE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81" y="4420169"/>
            <a:ext cx="625964" cy="625964"/>
          </a:xfrm>
          <a:prstGeom prst="rect">
            <a:avLst/>
          </a:prstGeom>
        </p:spPr>
      </p:pic>
    </p:spTree>
    <p:extLst>
      <p:ext uri="{BB962C8B-B14F-4D97-AF65-F5344CB8AC3E}">
        <p14:creationId xmlns:p14="http://schemas.microsoft.com/office/powerpoint/2010/main" val="2208769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B3CDFC-DA1B-4742-810F-B45A8C8667AB}"/>
              </a:ext>
            </a:extLst>
          </p:cNvPr>
          <p:cNvSpPr>
            <a:spLocks noGrp="1"/>
          </p:cNvSpPr>
          <p:nvPr>
            <p:ph type="title"/>
          </p:nvPr>
        </p:nvSpPr>
        <p:spPr>
          <a:xfrm>
            <a:off x="366713" y="857503"/>
            <a:ext cx="8410574" cy="3432395"/>
          </a:xfrm>
        </p:spPr>
        <p:txBody>
          <a:bodyPr/>
          <a:lstStyle/>
          <a:p>
            <a:r>
              <a:rPr lang="en-US" dirty="0"/>
              <a:t>Interface do </a:t>
            </a:r>
            <a:r>
              <a:rPr lang="pt-BR" dirty="0"/>
              <a:t>Cliente</a:t>
            </a:r>
          </a:p>
        </p:txBody>
      </p:sp>
    </p:spTree>
    <p:extLst>
      <p:ext uri="{BB962C8B-B14F-4D97-AF65-F5344CB8AC3E}">
        <p14:creationId xmlns:p14="http://schemas.microsoft.com/office/powerpoint/2010/main" val="1019930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B3CDFC-DA1B-4742-810F-B45A8C8667AB}"/>
              </a:ext>
            </a:extLst>
          </p:cNvPr>
          <p:cNvSpPr>
            <a:spLocks noGrp="1"/>
          </p:cNvSpPr>
          <p:nvPr>
            <p:ph type="title"/>
          </p:nvPr>
        </p:nvSpPr>
        <p:spPr/>
        <p:txBody>
          <a:bodyPr/>
          <a:lstStyle/>
          <a:p>
            <a:r>
              <a:rPr lang="pt-BR" dirty="0"/>
              <a:t>Tela Login</a:t>
            </a:r>
          </a:p>
        </p:txBody>
      </p:sp>
      <p:pic>
        <p:nvPicPr>
          <p:cNvPr id="4" name="Imagem 3" descr="Tela de computador com texto preto sobre fundo branco&#10;&#10;Descrição gerada automaticamente">
            <a:extLst>
              <a:ext uri="{FF2B5EF4-FFF2-40B4-BE49-F238E27FC236}">
                <a16:creationId xmlns:a16="http://schemas.microsoft.com/office/drawing/2014/main" id="{779B6E4E-889A-45F1-A046-D025C58CE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384" cy="5143500"/>
          </a:xfrm>
          <a:prstGeom prst="rect">
            <a:avLst/>
          </a:prstGeom>
        </p:spPr>
      </p:pic>
    </p:spTree>
    <p:extLst>
      <p:ext uri="{BB962C8B-B14F-4D97-AF65-F5344CB8AC3E}">
        <p14:creationId xmlns:p14="http://schemas.microsoft.com/office/powerpoint/2010/main" val="2288185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B3CDFC-DA1B-4742-810F-B45A8C8667AB}"/>
              </a:ext>
            </a:extLst>
          </p:cNvPr>
          <p:cNvSpPr>
            <a:spLocks noGrp="1"/>
          </p:cNvSpPr>
          <p:nvPr>
            <p:ph type="title"/>
          </p:nvPr>
        </p:nvSpPr>
        <p:spPr/>
        <p:txBody>
          <a:bodyPr/>
          <a:lstStyle/>
          <a:p>
            <a:r>
              <a:rPr lang="pt-BR" dirty="0"/>
              <a:t>Cadastro empresa</a:t>
            </a:r>
          </a:p>
        </p:txBody>
      </p:sp>
      <p:pic>
        <p:nvPicPr>
          <p:cNvPr id="4" name="Imagem 3" descr="Interface gráfica do usuário, Texto, Aplicativo, Site&#10;&#10;Descrição gerada automaticamente">
            <a:extLst>
              <a:ext uri="{FF2B5EF4-FFF2-40B4-BE49-F238E27FC236}">
                <a16:creationId xmlns:a16="http://schemas.microsoft.com/office/drawing/2014/main" id="{ACBA6BC3-0C31-4220-A1C6-A00C13AC3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524424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B3CDFC-DA1B-4742-810F-B45A8C8667AB}"/>
              </a:ext>
            </a:extLst>
          </p:cNvPr>
          <p:cNvSpPr>
            <a:spLocks noGrp="1"/>
          </p:cNvSpPr>
          <p:nvPr>
            <p:ph type="title"/>
          </p:nvPr>
        </p:nvSpPr>
        <p:spPr/>
        <p:txBody>
          <a:bodyPr/>
          <a:lstStyle/>
          <a:p>
            <a:r>
              <a:rPr lang="pt-BR" dirty="0"/>
              <a:t>Cadastro departamento</a:t>
            </a:r>
          </a:p>
        </p:txBody>
      </p:sp>
      <p:pic>
        <p:nvPicPr>
          <p:cNvPr id="3" name="Imagem 2" descr="Interface gráfica do usuário, Texto, Aplicativo, Site&#10;&#10;Descrição gerada automaticamente">
            <a:extLst>
              <a:ext uri="{FF2B5EF4-FFF2-40B4-BE49-F238E27FC236}">
                <a16:creationId xmlns:a16="http://schemas.microsoft.com/office/drawing/2014/main" id="{4C121306-1BB3-412F-8FA4-F20922440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502339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B3CDFC-DA1B-4742-810F-B45A8C8667AB}"/>
              </a:ext>
            </a:extLst>
          </p:cNvPr>
          <p:cNvSpPr>
            <a:spLocks noGrp="1"/>
          </p:cNvSpPr>
          <p:nvPr>
            <p:ph type="title"/>
          </p:nvPr>
        </p:nvSpPr>
        <p:spPr/>
        <p:txBody>
          <a:bodyPr/>
          <a:lstStyle/>
          <a:p>
            <a:r>
              <a:rPr lang="pt-BR" dirty="0"/>
              <a:t>Cadastro usuário</a:t>
            </a:r>
          </a:p>
        </p:txBody>
      </p:sp>
      <p:pic>
        <p:nvPicPr>
          <p:cNvPr id="4" name="Imagem 3" descr="Interface gráfica do usuário, Texto, Aplicativo, Site&#10;&#10;Descrição gerada automaticamente">
            <a:extLst>
              <a:ext uri="{FF2B5EF4-FFF2-40B4-BE49-F238E27FC236}">
                <a16:creationId xmlns:a16="http://schemas.microsoft.com/office/drawing/2014/main" id="{44AC40C9-C46D-408E-A948-6701AFC20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062"/>
            <a:ext cx="9144000" cy="4905375"/>
          </a:xfrm>
          <a:prstGeom prst="rect">
            <a:avLst/>
          </a:prstGeom>
        </p:spPr>
      </p:pic>
    </p:spTree>
    <p:extLst>
      <p:ext uri="{BB962C8B-B14F-4D97-AF65-F5344CB8AC3E}">
        <p14:creationId xmlns:p14="http://schemas.microsoft.com/office/powerpoint/2010/main" val="392399284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utodesk Theme">
  <a:themeElements>
    <a:clrScheme name="Custom 8">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Presentation14" id="{C93B1CAE-EC13-7D43-B743-EAAD1E05D7A7}" vid="{A9286C19-FC04-0D46-B314-AE4B6C26F63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C530340EB4E846B013191FCA1603A7" ma:contentTypeVersion="13" ma:contentTypeDescription="Create a new document." ma:contentTypeScope="" ma:versionID="12007d57ef6c10be8a8e30da349d2e78">
  <xsd:schema xmlns:xsd="http://www.w3.org/2001/XMLSchema" xmlns:xs="http://www.w3.org/2001/XMLSchema" xmlns:p="http://schemas.microsoft.com/office/2006/metadata/properties" xmlns:ns2="90fc4bc5-d201-421a-a9ff-a945f5919750" xmlns:ns3="58f75599-a1d8-4720-869e-068c01cca2a1" targetNamespace="http://schemas.microsoft.com/office/2006/metadata/properties" ma:root="true" ma:fieldsID="58548845f8c9f1e6c0ca7c74e3c82e8b" ns2:_="" ns3:_="">
    <xsd:import namespace="90fc4bc5-d201-421a-a9ff-a945f5919750"/>
    <xsd:import namespace="58f75599-a1d8-4720-869e-068c01cca2a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fc4bc5-d201-421a-a9ff-a945f59197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8f75599-a1d8-4720-869e-068c01cca2a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2.xml><?xml version="1.0" encoding="utf-8"?>
<ds:datastoreItem xmlns:ds="http://schemas.openxmlformats.org/officeDocument/2006/customXml" ds:itemID="{08DF93B8-F028-4061-B309-0FACED06A4E1}">
  <ds:schemaRefs>
    <ds:schemaRef ds:uri="http://schemas.microsoft.com/office/2006/documentManagement/types"/>
    <ds:schemaRef ds:uri="90fc4bc5-d201-421a-a9ff-a945f5919750"/>
    <ds:schemaRef ds:uri="http://schemas.microsoft.com/office/infopath/2007/PartnerControls"/>
    <ds:schemaRef ds:uri="http://purl.org/dc/elements/1.1/"/>
    <ds:schemaRef ds:uri="http://purl.org/dc/terms/"/>
    <ds:schemaRef ds:uri="http://schemas.microsoft.com/office/2006/metadata/properties"/>
    <ds:schemaRef ds:uri="http://purl.org/dc/dcmitype/"/>
    <ds:schemaRef ds:uri="http://schemas.openxmlformats.org/package/2006/metadata/core-properties"/>
    <ds:schemaRef ds:uri="58f75599-a1d8-4720-869e-068c01cca2a1"/>
    <ds:schemaRef ds:uri="http://www.w3.org/XML/1998/namespace"/>
  </ds:schemaRefs>
</ds:datastoreItem>
</file>

<file path=customXml/itemProps3.xml><?xml version="1.0" encoding="utf-8"?>
<ds:datastoreItem xmlns:ds="http://schemas.openxmlformats.org/officeDocument/2006/customXml" ds:itemID="{A10E3FE2-9C8D-4263-9593-63368F5652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fc4bc5-d201-421a-a9ff-a945f5919750"/>
    <ds:schemaRef ds:uri="58f75599-a1d8-4720-869e-068c01cca2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PPT-template-arial</Template>
  <TotalTime>255</TotalTime>
  <Words>193</Words>
  <Application>Microsoft Office PowerPoint</Application>
  <PresentationFormat>Apresentação na tela (16:9)</PresentationFormat>
  <Paragraphs>52</Paragraphs>
  <Slides>13</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13</vt:i4>
      </vt:variant>
    </vt:vector>
  </HeadingPairs>
  <TitlesOfParts>
    <vt:vector size="18" baseType="lpstr">
      <vt:lpstr>Arial</vt:lpstr>
      <vt:lpstr>Calibri</vt:lpstr>
      <vt:lpstr>Courier New</vt:lpstr>
      <vt:lpstr>Wingdings 2</vt:lpstr>
      <vt:lpstr>Autodesk Theme</vt:lpstr>
      <vt:lpstr>Projeto Integrador Helpdesk</vt:lpstr>
      <vt:lpstr>Apresentação do PowerPoint</vt:lpstr>
      <vt:lpstr>Tecnologias utilizadas</vt:lpstr>
      <vt:lpstr>Interface atendente</vt:lpstr>
      <vt:lpstr>Interface do Cliente</vt:lpstr>
      <vt:lpstr>Tela Login</vt:lpstr>
      <vt:lpstr>Cadastro empresa</vt:lpstr>
      <vt:lpstr>Cadastro departamento</vt:lpstr>
      <vt:lpstr>Cadastro usuário</vt:lpstr>
      <vt:lpstr>Abertura chamado</vt:lpstr>
      <vt:lpstr>Chat</vt:lpstr>
      <vt:lpstr>Roadmap</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Autodesk corporate colors</dc:title>
  <dc:creator>João Vitor Pirotta</dc:creator>
  <cp:lastModifiedBy>João Vitor Pirotta</cp:lastModifiedBy>
  <cp:revision>6</cp:revision>
  <dcterms:created xsi:type="dcterms:W3CDTF">2021-11-26T01:16:37Z</dcterms:created>
  <dcterms:modified xsi:type="dcterms:W3CDTF">2021-11-27T20:03:56Z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0x010100EBC530340EB4E846B013191FCA1603A7</vt:lpwstr>
  </property>
</Properties>
</file>